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0" r:id="rId4"/>
    <p:sldId id="261" r:id="rId5"/>
    <p:sldId id="275" r:id="rId6"/>
    <p:sldId id="267" r:id="rId7"/>
    <p:sldId id="268" r:id="rId8"/>
    <p:sldId id="269" r:id="rId9"/>
    <p:sldId id="270" r:id="rId10"/>
    <p:sldId id="263" r:id="rId11"/>
    <p:sldId id="264" r:id="rId12"/>
    <p:sldId id="276" r:id="rId13"/>
    <p:sldId id="265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image" Target="../media/image4.gif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slide" Target="../slides/slide11.xml"/><Relationship Id="rId1" Type="http://schemas.openxmlformats.org/officeDocument/2006/relationships/slide" Target="../slides/slide10.xml"/><Relationship Id="rId4" Type="http://schemas.openxmlformats.org/officeDocument/2006/relationships/slide" Target="../slides/slide13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image" Target="../media/image4.gif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image" Target="../media/image4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1585C5-F204-4165-BD81-BC04E9C170A8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CCA7DEDE-1A34-449B-ABCB-ACC4A0A8539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Подобрать и изучить психолого-педагогическую литературу по проблеме общения;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01F077B-9C2F-4DF0-A140-7E5FA01210C1}" type="parTrans" cxnId="{339E5235-D116-4455-9D4E-E834199AE0F5}">
      <dgm:prSet/>
      <dgm:spPr/>
      <dgm:t>
        <a:bodyPr/>
        <a:lstStyle/>
        <a:p>
          <a:endParaRPr lang="ru-RU"/>
        </a:p>
      </dgm:t>
    </dgm:pt>
    <dgm:pt modelId="{DB888AC7-6790-4DAC-8904-B32A74ABB5FB}" type="sibTrans" cxnId="{339E5235-D116-4455-9D4E-E834199AE0F5}">
      <dgm:prSet/>
      <dgm:spPr/>
      <dgm:t>
        <a:bodyPr/>
        <a:lstStyle/>
        <a:p>
          <a:endParaRPr lang="ru-RU"/>
        </a:p>
      </dgm:t>
    </dgm:pt>
    <dgm:pt modelId="{C6844696-827B-47EC-BD80-F22D1CA2FA5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Подобрать игры, игровые упражнения, коммуникативные тренинги, литературный материал по данной проблеме;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8901491-91A1-444E-BEC9-8A754F5966DB}" type="parTrans" cxnId="{08C94DBF-A28C-4538-8B38-6914CA5455CE}">
      <dgm:prSet/>
      <dgm:spPr/>
      <dgm:t>
        <a:bodyPr/>
        <a:lstStyle/>
        <a:p>
          <a:endParaRPr lang="ru-RU"/>
        </a:p>
      </dgm:t>
    </dgm:pt>
    <dgm:pt modelId="{64BC2204-25F7-4B6B-89EE-8E9573799F9A}" type="sibTrans" cxnId="{08C94DBF-A28C-4538-8B38-6914CA5455CE}">
      <dgm:prSet/>
      <dgm:spPr/>
      <dgm:t>
        <a:bodyPr/>
        <a:lstStyle/>
        <a:p>
          <a:endParaRPr lang="ru-RU"/>
        </a:p>
      </dgm:t>
    </dgm:pt>
    <dgm:pt modelId="{601FA646-0735-4C9B-9E59-1D05BE47992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Способствовать умению применять речевой навык в повседневной жизни;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BF28B53-9EF2-416E-B88C-E97FEC59373A}" type="parTrans" cxnId="{0B01EFAD-1AC6-4DBF-96F5-FC26D2000B1C}">
      <dgm:prSet/>
      <dgm:spPr/>
      <dgm:t>
        <a:bodyPr/>
        <a:lstStyle/>
        <a:p>
          <a:endParaRPr lang="ru-RU"/>
        </a:p>
      </dgm:t>
    </dgm:pt>
    <dgm:pt modelId="{445988CD-D269-47EE-8B7D-052273754DDE}" type="sibTrans" cxnId="{0B01EFAD-1AC6-4DBF-96F5-FC26D2000B1C}">
      <dgm:prSet/>
      <dgm:spPr/>
      <dgm:t>
        <a:bodyPr/>
        <a:lstStyle/>
        <a:p>
          <a:endParaRPr lang="ru-RU"/>
        </a:p>
      </dgm:t>
    </dgm:pt>
    <dgm:pt modelId="{E0EDE7C2-B4E2-4CF3-9B4D-2A66452DA006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Снять с детей напряжённость, скованность, закомплексованность </a:t>
          </a:r>
          <a:r>
            <a:rPr lang="ru-RU" dirty="0" smtClean="0"/>
            <a:t>во время речевого общения;</a:t>
          </a:r>
          <a:endParaRPr lang="ru-RU" dirty="0"/>
        </a:p>
      </dgm:t>
    </dgm:pt>
    <dgm:pt modelId="{2B216D31-44EC-4B87-B38F-4D3A78DA161A}" type="parTrans" cxnId="{AF5D6F1E-5588-49BB-A198-0D859C47B367}">
      <dgm:prSet/>
      <dgm:spPr/>
      <dgm:t>
        <a:bodyPr/>
        <a:lstStyle/>
        <a:p>
          <a:endParaRPr lang="ru-RU"/>
        </a:p>
      </dgm:t>
    </dgm:pt>
    <dgm:pt modelId="{66762FBC-BB13-4822-AA8C-4F57146748D1}" type="sibTrans" cxnId="{AF5D6F1E-5588-49BB-A198-0D859C47B367}">
      <dgm:prSet/>
      <dgm:spPr/>
      <dgm:t>
        <a:bodyPr/>
        <a:lstStyle/>
        <a:p>
          <a:endParaRPr lang="ru-RU"/>
        </a:p>
      </dgm:t>
    </dgm:pt>
    <dgm:pt modelId="{897ABA50-28F6-482B-A804-3F551C6E112D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Создать условия для развития коммуникативного взаимодействия педагогов, детей и родителей повышать уровень психолого-педагогических знаний родителей по проблеме речевого общения</a:t>
          </a:r>
          <a:r>
            <a:rPr lang="ru-RU" dirty="0" smtClean="0"/>
            <a:t>;                   </a:t>
          </a:r>
          <a:endParaRPr lang="ru-RU" dirty="0"/>
        </a:p>
      </dgm:t>
    </dgm:pt>
    <dgm:pt modelId="{E1AE1F93-9CFA-4698-8F19-874A0467DD5D}" type="parTrans" cxnId="{1E925CFB-D211-470E-9FB1-42EE2E039B9B}">
      <dgm:prSet/>
      <dgm:spPr/>
      <dgm:t>
        <a:bodyPr/>
        <a:lstStyle/>
        <a:p>
          <a:endParaRPr lang="ru-RU"/>
        </a:p>
      </dgm:t>
    </dgm:pt>
    <dgm:pt modelId="{4832F458-8CCC-41B5-9C7F-B8086F4498C2}" type="sibTrans" cxnId="{1E925CFB-D211-470E-9FB1-42EE2E039B9B}">
      <dgm:prSet/>
      <dgm:spPr/>
      <dgm:t>
        <a:bodyPr/>
        <a:lstStyle/>
        <a:p>
          <a:endParaRPr lang="ru-RU"/>
        </a:p>
      </dgm:t>
    </dgm:pt>
    <dgm:pt modelId="{817F4558-CCEB-4ED7-B950-C1F4A9BD3D78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Обогатить и пополнить центр «Речевое развитие», игровую среду современным дидактическим материалом.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37D3DEF-D1A6-4738-8B26-85320FFD40E0}" type="parTrans" cxnId="{8AE2AEA4-67D9-4A66-8691-84EA1C52222F}">
      <dgm:prSet/>
      <dgm:spPr/>
      <dgm:t>
        <a:bodyPr/>
        <a:lstStyle/>
        <a:p>
          <a:endParaRPr lang="ru-RU"/>
        </a:p>
      </dgm:t>
    </dgm:pt>
    <dgm:pt modelId="{376C46EC-CE7B-4990-AEE8-DA0E72F499BB}" type="sibTrans" cxnId="{8AE2AEA4-67D9-4A66-8691-84EA1C52222F}">
      <dgm:prSet/>
      <dgm:spPr/>
      <dgm:t>
        <a:bodyPr/>
        <a:lstStyle/>
        <a:p>
          <a:endParaRPr lang="ru-RU"/>
        </a:p>
      </dgm:t>
    </dgm:pt>
    <dgm:pt modelId="{EA913C13-9767-4456-B523-1531BB427868}" type="pres">
      <dgm:prSet presAssocID="{6C1585C5-F204-4165-BD81-BC04E9C170A8}" presName="linearFlow" presStyleCnt="0">
        <dgm:presLayoutVars>
          <dgm:dir/>
          <dgm:resizeHandles val="exact"/>
        </dgm:presLayoutVars>
      </dgm:prSet>
      <dgm:spPr/>
    </dgm:pt>
    <dgm:pt modelId="{572B29D8-D205-44E8-9146-26F3B1B97665}" type="pres">
      <dgm:prSet presAssocID="{CCA7DEDE-1A34-449B-ABCB-ACC4A0A85394}" presName="composite" presStyleCnt="0"/>
      <dgm:spPr/>
    </dgm:pt>
    <dgm:pt modelId="{EA639F92-3F74-4DCB-A8E6-174D223F2DFD}" type="pres">
      <dgm:prSet presAssocID="{CCA7DEDE-1A34-449B-ABCB-ACC4A0A85394}" presName="imgShp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91970D3-B4FC-4819-B6B4-24EE7AC89A9B}" type="pres">
      <dgm:prSet presAssocID="{CCA7DEDE-1A34-449B-ABCB-ACC4A0A85394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53F330-B467-4C13-A655-426116572FC3}" type="pres">
      <dgm:prSet presAssocID="{DB888AC7-6790-4DAC-8904-B32A74ABB5FB}" presName="spacing" presStyleCnt="0"/>
      <dgm:spPr/>
    </dgm:pt>
    <dgm:pt modelId="{7E6996DA-3D07-45D2-BE17-E97CBCCF36A7}" type="pres">
      <dgm:prSet presAssocID="{C6844696-827B-47EC-BD80-F22D1CA2FA5D}" presName="composite" presStyleCnt="0"/>
      <dgm:spPr/>
    </dgm:pt>
    <dgm:pt modelId="{1F9E103B-0C11-4B62-B56D-A35EE5D4B4B1}" type="pres">
      <dgm:prSet presAssocID="{C6844696-827B-47EC-BD80-F22D1CA2FA5D}" presName="imgShp" presStyleLbl="fgImgPlace1" presStyleIdx="1" presStyleCnt="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F0E1CC5-9C6A-477A-8A91-7A6FCDE5C307}" type="pres">
      <dgm:prSet presAssocID="{C6844696-827B-47EC-BD80-F22D1CA2FA5D}" presName="txShp" presStyleLbl="node1" presStyleIdx="1" presStyleCnt="6" custLinFactNeighborX="245" custLinFactNeighborY="3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E32FCD-A5EC-4CFA-9CF3-B3644B0B4D16}" type="pres">
      <dgm:prSet presAssocID="{64BC2204-25F7-4B6B-89EE-8E9573799F9A}" presName="spacing" presStyleCnt="0"/>
      <dgm:spPr/>
    </dgm:pt>
    <dgm:pt modelId="{DF921042-5894-456B-9176-CD3380C70FF3}" type="pres">
      <dgm:prSet presAssocID="{601FA646-0735-4C9B-9E59-1D05BE479925}" presName="composite" presStyleCnt="0"/>
      <dgm:spPr/>
    </dgm:pt>
    <dgm:pt modelId="{912135D7-557B-46C0-B74B-FDF3D0799A40}" type="pres">
      <dgm:prSet presAssocID="{601FA646-0735-4C9B-9E59-1D05BE479925}" presName="imgShp" presStyleLbl="fgImgPlace1" presStyleIdx="2" presStyleCnt="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32D95604-D80A-4E2A-BA3B-FD5F9AA055BB}" type="pres">
      <dgm:prSet presAssocID="{601FA646-0735-4C9B-9E59-1D05BE479925}" presName="txShp" presStyleLbl="node1" presStyleIdx="2" presStyleCnt="6" custLinFactNeighborX="-764" custLinFactNeighborY="7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CA312-0009-4C89-BD9C-684D0A7477D3}" type="pres">
      <dgm:prSet presAssocID="{445988CD-D269-47EE-8B7D-052273754DDE}" presName="spacing" presStyleCnt="0"/>
      <dgm:spPr/>
    </dgm:pt>
    <dgm:pt modelId="{47A6B4E5-421C-4686-9747-6D7D5BB50C2F}" type="pres">
      <dgm:prSet presAssocID="{E0EDE7C2-B4E2-4CF3-9B4D-2A66452DA006}" presName="composite" presStyleCnt="0"/>
      <dgm:spPr/>
    </dgm:pt>
    <dgm:pt modelId="{F4CD98E1-3B57-4224-8012-8595B6138531}" type="pres">
      <dgm:prSet presAssocID="{E0EDE7C2-B4E2-4CF3-9B4D-2A66452DA006}" presName="imgShp" presStyleLbl="fgImgPlace1" presStyleIdx="3" presStyleCnt="6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19F6E45F-8560-473A-957F-9B35725CEE05}" type="pres">
      <dgm:prSet presAssocID="{E0EDE7C2-B4E2-4CF3-9B4D-2A66452DA006}" presName="txShp" presStyleLbl="node1" presStyleIdx="3" presStyleCnt="6" custLinFactNeighborX="245" custLinFactNeighborY="29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81CF6-4AD8-48CA-AFE1-0BB1599FDB19}" type="pres">
      <dgm:prSet presAssocID="{66762FBC-BB13-4822-AA8C-4F57146748D1}" presName="spacing" presStyleCnt="0"/>
      <dgm:spPr/>
    </dgm:pt>
    <dgm:pt modelId="{7F38A430-B255-4C0F-8F06-E6E4E270A358}" type="pres">
      <dgm:prSet presAssocID="{897ABA50-28F6-482B-A804-3F551C6E112D}" presName="composite" presStyleCnt="0"/>
      <dgm:spPr/>
    </dgm:pt>
    <dgm:pt modelId="{4BCD3093-C153-4751-A8B6-842168021E23}" type="pres">
      <dgm:prSet presAssocID="{897ABA50-28F6-482B-A804-3F551C6E112D}" presName="imgShp" presStyleLbl="fgImgPlace1" presStyleIdx="4" presStyleCnt="6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FBBC5A62-A36F-42D7-9538-5A31D9D5F782}" type="pres">
      <dgm:prSet presAssocID="{897ABA50-28F6-482B-A804-3F551C6E112D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5FB067-ACBC-4638-A55C-C382A16A1915}" type="pres">
      <dgm:prSet presAssocID="{4832F458-8CCC-41B5-9C7F-B8086F4498C2}" presName="spacing" presStyleCnt="0"/>
      <dgm:spPr/>
    </dgm:pt>
    <dgm:pt modelId="{B45C925A-BCA5-4D1C-8416-748A80856782}" type="pres">
      <dgm:prSet presAssocID="{817F4558-CCEB-4ED7-B950-C1F4A9BD3D78}" presName="composite" presStyleCnt="0"/>
      <dgm:spPr/>
    </dgm:pt>
    <dgm:pt modelId="{015CFCAF-6314-4F7C-93FD-025310CAEECC}" type="pres">
      <dgm:prSet presAssocID="{817F4558-CCEB-4ED7-B950-C1F4A9BD3D78}" presName="imgShp" presStyleLbl="fgImgPlace1" presStyleIdx="5" presStyleCnt="6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DF22A9B8-B5A9-4E2F-95F2-C306BBA791FA}" type="pres">
      <dgm:prSet presAssocID="{817F4558-CCEB-4ED7-B950-C1F4A9BD3D78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1C9581-D01A-4EC8-9542-249B975D929F}" type="presOf" srcId="{CCA7DEDE-1A34-449B-ABCB-ACC4A0A85394}" destId="{E91970D3-B4FC-4819-B6B4-24EE7AC89A9B}" srcOrd="0" destOrd="0" presId="urn:microsoft.com/office/officeart/2005/8/layout/vList3"/>
    <dgm:cxn modelId="{0B01EFAD-1AC6-4DBF-96F5-FC26D2000B1C}" srcId="{6C1585C5-F204-4165-BD81-BC04E9C170A8}" destId="{601FA646-0735-4C9B-9E59-1D05BE479925}" srcOrd="2" destOrd="0" parTransId="{8BF28B53-9EF2-416E-B88C-E97FEC59373A}" sibTransId="{445988CD-D269-47EE-8B7D-052273754DDE}"/>
    <dgm:cxn modelId="{9C3AB051-770E-4424-8867-D094A78AF16C}" type="presOf" srcId="{E0EDE7C2-B4E2-4CF3-9B4D-2A66452DA006}" destId="{19F6E45F-8560-473A-957F-9B35725CEE05}" srcOrd="0" destOrd="0" presId="urn:microsoft.com/office/officeart/2005/8/layout/vList3"/>
    <dgm:cxn modelId="{1E925CFB-D211-470E-9FB1-42EE2E039B9B}" srcId="{6C1585C5-F204-4165-BD81-BC04E9C170A8}" destId="{897ABA50-28F6-482B-A804-3F551C6E112D}" srcOrd="4" destOrd="0" parTransId="{E1AE1F93-9CFA-4698-8F19-874A0467DD5D}" sibTransId="{4832F458-8CCC-41B5-9C7F-B8086F4498C2}"/>
    <dgm:cxn modelId="{8AE2AEA4-67D9-4A66-8691-84EA1C52222F}" srcId="{6C1585C5-F204-4165-BD81-BC04E9C170A8}" destId="{817F4558-CCEB-4ED7-B950-C1F4A9BD3D78}" srcOrd="5" destOrd="0" parTransId="{937D3DEF-D1A6-4738-8B26-85320FFD40E0}" sibTransId="{376C46EC-CE7B-4990-AEE8-DA0E72F499BB}"/>
    <dgm:cxn modelId="{B968C305-5CE4-4A1C-A3A5-C65D9A38A04D}" type="presOf" srcId="{C6844696-827B-47EC-BD80-F22D1CA2FA5D}" destId="{6F0E1CC5-9C6A-477A-8A91-7A6FCDE5C307}" srcOrd="0" destOrd="0" presId="urn:microsoft.com/office/officeart/2005/8/layout/vList3"/>
    <dgm:cxn modelId="{339E5235-D116-4455-9D4E-E834199AE0F5}" srcId="{6C1585C5-F204-4165-BD81-BC04E9C170A8}" destId="{CCA7DEDE-1A34-449B-ABCB-ACC4A0A85394}" srcOrd="0" destOrd="0" parTransId="{B01F077B-9C2F-4DF0-A140-7E5FA01210C1}" sibTransId="{DB888AC7-6790-4DAC-8904-B32A74ABB5FB}"/>
    <dgm:cxn modelId="{A0B8A439-8060-4B7D-9087-C9AD77D8B113}" type="presOf" srcId="{6C1585C5-F204-4165-BD81-BC04E9C170A8}" destId="{EA913C13-9767-4456-B523-1531BB427868}" srcOrd="0" destOrd="0" presId="urn:microsoft.com/office/officeart/2005/8/layout/vList3"/>
    <dgm:cxn modelId="{AAAF99FF-6A47-47A9-9F7A-7DA7657E54CE}" type="presOf" srcId="{601FA646-0735-4C9B-9E59-1D05BE479925}" destId="{32D95604-D80A-4E2A-BA3B-FD5F9AA055BB}" srcOrd="0" destOrd="0" presId="urn:microsoft.com/office/officeart/2005/8/layout/vList3"/>
    <dgm:cxn modelId="{08C94DBF-A28C-4538-8B38-6914CA5455CE}" srcId="{6C1585C5-F204-4165-BD81-BC04E9C170A8}" destId="{C6844696-827B-47EC-BD80-F22D1CA2FA5D}" srcOrd="1" destOrd="0" parTransId="{18901491-91A1-444E-BEC9-8A754F5966DB}" sibTransId="{64BC2204-25F7-4B6B-89EE-8E9573799F9A}"/>
    <dgm:cxn modelId="{F0CD8D73-6820-43FA-87B8-A40B7F2346AB}" type="presOf" srcId="{897ABA50-28F6-482B-A804-3F551C6E112D}" destId="{FBBC5A62-A36F-42D7-9538-5A31D9D5F782}" srcOrd="0" destOrd="0" presId="urn:microsoft.com/office/officeart/2005/8/layout/vList3"/>
    <dgm:cxn modelId="{AF5D6F1E-5588-49BB-A198-0D859C47B367}" srcId="{6C1585C5-F204-4165-BD81-BC04E9C170A8}" destId="{E0EDE7C2-B4E2-4CF3-9B4D-2A66452DA006}" srcOrd="3" destOrd="0" parTransId="{2B216D31-44EC-4B87-B38F-4D3A78DA161A}" sibTransId="{66762FBC-BB13-4822-AA8C-4F57146748D1}"/>
    <dgm:cxn modelId="{E6659DBC-141C-4CFA-B9DA-82E3CB3B515E}" type="presOf" srcId="{817F4558-CCEB-4ED7-B950-C1F4A9BD3D78}" destId="{DF22A9B8-B5A9-4E2F-95F2-C306BBA791FA}" srcOrd="0" destOrd="0" presId="urn:microsoft.com/office/officeart/2005/8/layout/vList3"/>
    <dgm:cxn modelId="{05845B50-C1C8-4541-840E-F21D9CE7A494}" type="presParOf" srcId="{EA913C13-9767-4456-B523-1531BB427868}" destId="{572B29D8-D205-44E8-9146-26F3B1B97665}" srcOrd="0" destOrd="0" presId="urn:microsoft.com/office/officeart/2005/8/layout/vList3"/>
    <dgm:cxn modelId="{6724EAC2-4932-4296-A1C8-4481F3BE1887}" type="presParOf" srcId="{572B29D8-D205-44E8-9146-26F3B1B97665}" destId="{EA639F92-3F74-4DCB-A8E6-174D223F2DFD}" srcOrd="0" destOrd="0" presId="urn:microsoft.com/office/officeart/2005/8/layout/vList3"/>
    <dgm:cxn modelId="{95B03336-3607-4431-B1A4-C7F179BC9AE0}" type="presParOf" srcId="{572B29D8-D205-44E8-9146-26F3B1B97665}" destId="{E91970D3-B4FC-4819-B6B4-24EE7AC89A9B}" srcOrd="1" destOrd="0" presId="urn:microsoft.com/office/officeart/2005/8/layout/vList3"/>
    <dgm:cxn modelId="{ED96FBC3-A008-4B6C-B051-1963DE68B9D5}" type="presParOf" srcId="{EA913C13-9767-4456-B523-1531BB427868}" destId="{3F53F330-B467-4C13-A655-426116572FC3}" srcOrd="1" destOrd="0" presId="urn:microsoft.com/office/officeart/2005/8/layout/vList3"/>
    <dgm:cxn modelId="{15B2E914-A321-45CE-9ED2-B4227CDDC039}" type="presParOf" srcId="{EA913C13-9767-4456-B523-1531BB427868}" destId="{7E6996DA-3D07-45D2-BE17-E97CBCCF36A7}" srcOrd="2" destOrd="0" presId="urn:microsoft.com/office/officeart/2005/8/layout/vList3"/>
    <dgm:cxn modelId="{4E5ED53B-1461-4314-965A-7F2BB6596DFC}" type="presParOf" srcId="{7E6996DA-3D07-45D2-BE17-E97CBCCF36A7}" destId="{1F9E103B-0C11-4B62-B56D-A35EE5D4B4B1}" srcOrd="0" destOrd="0" presId="urn:microsoft.com/office/officeart/2005/8/layout/vList3"/>
    <dgm:cxn modelId="{3E16522F-B274-4356-9AF9-50D44E2CC5A9}" type="presParOf" srcId="{7E6996DA-3D07-45D2-BE17-E97CBCCF36A7}" destId="{6F0E1CC5-9C6A-477A-8A91-7A6FCDE5C307}" srcOrd="1" destOrd="0" presId="urn:microsoft.com/office/officeart/2005/8/layout/vList3"/>
    <dgm:cxn modelId="{80EC78D9-D686-44C4-AE48-1600BAE6419F}" type="presParOf" srcId="{EA913C13-9767-4456-B523-1531BB427868}" destId="{6DE32FCD-A5EC-4CFA-9CF3-B3644B0B4D16}" srcOrd="3" destOrd="0" presId="urn:microsoft.com/office/officeart/2005/8/layout/vList3"/>
    <dgm:cxn modelId="{436132C7-3430-4F63-97C9-4B1544F95D11}" type="presParOf" srcId="{EA913C13-9767-4456-B523-1531BB427868}" destId="{DF921042-5894-456B-9176-CD3380C70FF3}" srcOrd="4" destOrd="0" presId="urn:microsoft.com/office/officeart/2005/8/layout/vList3"/>
    <dgm:cxn modelId="{4D16742B-EC07-4905-8F1D-73F90D16440B}" type="presParOf" srcId="{DF921042-5894-456B-9176-CD3380C70FF3}" destId="{912135D7-557B-46C0-B74B-FDF3D0799A40}" srcOrd="0" destOrd="0" presId="urn:microsoft.com/office/officeart/2005/8/layout/vList3"/>
    <dgm:cxn modelId="{E855B98D-0812-43B6-8F21-64A0D27123B7}" type="presParOf" srcId="{DF921042-5894-456B-9176-CD3380C70FF3}" destId="{32D95604-D80A-4E2A-BA3B-FD5F9AA055BB}" srcOrd="1" destOrd="0" presId="urn:microsoft.com/office/officeart/2005/8/layout/vList3"/>
    <dgm:cxn modelId="{D682EB2F-A33F-4FB8-8136-91D589C7D406}" type="presParOf" srcId="{EA913C13-9767-4456-B523-1531BB427868}" destId="{264CA312-0009-4C89-BD9C-684D0A7477D3}" srcOrd="5" destOrd="0" presId="urn:microsoft.com/office/officeart/2005/8/layout/vList3"/>
    <dgm:cxn modelId="{224D0079-A141-4333-A114-F8259465EEA6}" type="presParOf" srcId="{EA913C13-9767-4456-B523-1531BB427868}" destId="{47A6B4E5-421C-4686-9747-6D7D5BB50C2F}" srcOrd="6" destOrd="0" presId="urn:microsoft.com/office/officeart/2005/8/layout/vList3"/>
    <dgm:cxn modelId="{1252E7BD-A31D-42A7-853A-11893F5727B5}" type="presParOf" srcId="{47A6B4E5-421C-4686-9747-6D7D5BB50C2F}" destId="{F4CD98E1-3B57-4224-8012-8595B6138531}" srcOrd="0" destOrd="0" presId="urn:microsoft.com/office/officeart/2005/8/layout/vList3"/>
    <dgm:cxn modelId="{E048757D-443D-48F1-AAB0-ECF00F23873E}" type="presParOf" srcId="{47A6B4E5-421C-4686-9747-6D7D5BB50C2F}" destId="{19F6E45F-8560-473A-957F-9B35725CEE05}" srcOrd="1" destOrd="0" presId="urn:microsoft.com/office/officeart/2005/8/layout/vList3"/>
    <dgm:cxn modelId="{A7598890-2658-4506-A049-11DF4A6DBCB1}" type="presParOf" srcId="{EA913C13-9767-4456-B523-1531BB427868}" destId="{6C881CF6-4AD8-48CA-AFE1-0BB1599FDB19}" srcOrd="7" destOrd="0" presId="urn:microsoft.com/office/officeart/2005/8/layout/vList3"/>
    <dgm:cxn modelId="{F935F44B-EA52-4BBB-BD81-7A69FAEE619B}" type="presParOf" srcId="{EA913C13-9767-4456-B523-1531BB427868}" destId="{7F38A430-B255-4C0F-8F06-E6E4E270A358}" srcOrd="8" destOrd="0" presId="urn:microsoft.com/office/officeart/2005/8/layout/vList3"/>
    <dgm:cxn modelId="{DAD4FF1E-9962-4B7A-A64E-02A500FE5416}" type="presParOf" srcId="{7F38A430-B255-4C0F-8F06-E6E4E270A358}" destId="{4BCD3093-C153-4751-A8B6-842168021E23}" srcOrd="0" destOrd="0" presId="urn:microsoft.com/office/officeart/2005/8/layout/vList3"/>
    <dgm:cxn modelId="{8BE6FAB4-6BB3-4B12-86F6-1EF702F929A9}" type="presParOf" srcId="{7F38A430-B255-4C0F-8F06-E6E4E270A358}" destId="{FBBC5A62-A36F-42D7-9538-5A31D9D5F782}" srcOrd="1" destOrd="0" presId="urn:microsoft.com/office/officeart/2005/8/layout/vList3"/>
    <dgm:cxn modelId="{599D36FE-706F-44DD-8872-B8098A7E929B}" type="presParOf" srcId="{EA913C13-9767-4456-B523-1531BB427868}" destId="{A65FB067-ACBC-4638-A55C-C382A16A1915}" srcOrd="9" destOrd="0" presId="urn:microsoft.com/office/officeart/2005/8/layout/vList3"/>
    <dgm:cxn modelId="{936976B0-017F-42C1-B03F-B0C2AB388988}" type="presParOf" srcId="{EA913C13-9767-4456-B523-1531BB427868}" destId="{B45C925A-BCA5-4D1C-8416-748A80856782}" srcOrd="10" destOrd="0" presId="urn:microsoft.com/office/officeart/2005/8/layout/vList3"/>
    <dgm:cxn modelId="{8DE7D124-3B67-4FD6-A584-7CA70699922E}" type="presParOf" srcId="{B45C925A-BCA5-4D1C-8416-748A80856782}" destId="{015CFCAF-6314-4F7C-93FD-025310CAEECC}" srcOrd="0" destOrd="0" presId="urn:microsoft.com/office/officeart/2005/8/layout/vList3"/>
    <dgm:cxn modelId="{CE3FD0E9-5066-4428-99D2-38C0C319AB97}" type="presParOf" srcId="{B45C925A-BCA5-4D1C-8416-748A80856782}" destId="{DF22A9B8-B5A9-4E2F-95F2-C306BBA791FA}" srcOrd="1" destOrd="0" presId="urn:microsoft.com/office/officeart/2005/8/layout/v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F83794-D572-429C-82FC-71C98141233B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93DB42C-82F2-4118-8733-2A1FA5B7589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Создание предметно развивающей среды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B71BA15-2E35-40BA-909A-5B8FF97BC6D6}" type="parTrans" cxnId="{9AE374EA-FF62-4D1E-906E-3EB29EA771DD}">
      <dgm:prSet/>
      <dgm:spPr/>
      <dgm:t>
        <a:bodyPr/>
        <a:lstStyle/>
        <a:p>
          <a:endParaRPr lang="ru-RU"/>
        </a:p>
      </dgm:t>
    </dgm:pt>
    <dgm:pt modelId="{A13F1B1C-CE9A-419A-B303-14898E0B2A7E}" type="sibTrans" cxnId="{9AE374EA-FF62-4D1E-906E-3EB29EA771DD}">
      <dgm:prSet/>
      <dgm:spPr/>
      <dgm:t>
        <a:bodyPr/>
        <a:lstStyle/>
        <a:p>
          <a:endParaRPr lang="ru-RU"/>
        </a:p>
      </dgm:t>
    </dgm:pt>
    <dgm:pt modelId="{20CC120F-2DE5-4568-834E-194626D3972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Индивидуальная работа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30BDC8D-0AE0-4E27-AA6E-4A2F679A97B2}" type="parTrans" cxnId="{7F6EB55C-7733-4C22-A0A7-55B9E93E8A74}">
      <dgm:prSet/>
      <dgm:spPr/>
      <dgm:t>
        <a:bodyPr/>
        <a:lstStyle/>
        <a:p>
          <a:endParaRPr lang="ru-RU"/>
        </a:p>
      </dgm:t>
    </dgm:pt>
    <dgm:pt modelId="{B7D1F9E0-D7F1-4B79-A382-C37C54C1E7A6}" type="sibTrans" cxnId="{7F6EB55C-7733-4C22-A0A7-55B9E93E8A74}">
      <dgm:prSet/>
      <dgm:spPr/>
      <dgm:t>
        <a:bodyPr/>
        <a:lstStyle/>
        <a:p>
          <a:endParaRPr lang="ru-RU"/>
        </a:p>
      </dgm:t>
    </dgm:pt>
    <dgm:pt modelId="{BC67C3A8-9FA4-41D5-8E20-A900CFF0C8C0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Подгрупповая работа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8888AE3-24A8-4EB2-A513-35F31AE02E39}" type="parTrans" cxnId="{039B98C9-8638-4849-89CB-7CE70EFD938E}">
      <dgm:prSet/>
      <dgm:spPr/>
      <dgm:t>
        <a:bodyPr/>
        <a:lstStyle/>
        <a:p>
          <a:endParaRPr lang="ru-RU"/>
        </a:p>
      </dgm:t>
    </dgm:pt>
    <dgm:pt modelId="{8830ECB4-96C1-4611-94ED-0ADCD65663AC}" type="sibTrans" cxnId="{039B98C9-8638-4849-89CB-7CE70EFD938E}">
      <dgm:prSet/>
      <dgm:spPr/>
      <dgm:t>
        <a:bodyPr/>
        <a:lstStyle/>
        <a:p>
          <a:endParaRPr lang="ru-RU"/>
        </a:p>
      </dgm:t>
    </dgm:pt>
    <dgm:pt modelId="{970B55FD-39AC-429F-889E-A7A775855BB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Взаимодействие с семьёй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AA8B4F1-25BA-470D-AD04-245371F961C1}" type="parTrans" cxnId="{B4FA19B2-561C-4C5A-9824-59FAD7BBEB59}">
      <dgm:prSet/>
      <dgm:spPr/>
      <dgm:t>
        <a:bodyPr/>
        <a:lstStyle/>
        <a:p>
          <a:endParaRPr lang="ru-RU"/>
        </a:p>
      </dgm:t>
    </dgm:pt>
    <dgm:pt modelId="{4C4C9353-5268-4F3D-8DE6-E568C48343CB}" type="sibTrans" cxnId="{B4FA19B2-561C-4C5A-9824-59FAD7BBEB59}">
      <dgm:prSet/>
      <dgm:spPr/>
      <dgm:t>
        <a:bodyPr/>
        <a:lstStyle/>
        <a:p>
          <a:endParaRPr lang="ru-RU"/>
        </a:p>
      </dgm:t>
    </dgm:pt>
    <dgm:pt modelId="{EB7E4D25-3697-4649-8B00-CB61302D6D86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Взаимодействие со специалистами ДОО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DC16664-34D5-4305-AE7B-B6F709B16131}" type="parTrans" cxnId="{BFE17D7C-3734-41F9-B470-805A9F16FE00}">
      <dgm:prSet/>
      <dgm:spPr/>
      <dgm:t>
        <a:bodyPr/>
        <a:lstStyle/>
        <a:p>
          <a:endParaRPr lang="ru-RU"/>
        </a:p>
      </dgm:t>
    </dgm:pt>
    <dgm:pt modelId="{BB384D40-4986-4940-8A58-A9BEF3A3CFBC}" type="sibTrans" cxnId="{BFE17D7C-3734-41F9-B470-805A9F16FE00}">
      <dgm:prSet/>
      <dgm:spPr/>
      <dgm:t>
        <a:bodyPr/>
        <a:lstStyle/>
        <a:p>
          <a:endParaRPr lang="ru-RU"/>
        </a:p>
      </dgm:t>
    </dgm:pt>
    <dgm:pt modelId="{CF1AACF5-9B0F-45B0-8591-B41E4E17F22E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Построение образовательной деятельности на перспективно-календарном планировании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6DD9A22-46DB-4FD9-BC8B-59FDAB02DDCF}" type="parTrans" cxnId="{C8D5C16A-0998-4935-AD32-C6D7EDBB8CED}">
      <dgm:prSet/>
      <dgm:spPr/>
      <dgm:t>
        <a:bodyPr/>
        <a:lstStyle/>
        <a:p>
          <a:endParaRPr lang="ru-RU"/>
        </a:p>
      </dgm:t>
    </dgm:pt>
    <dgm:pt modelId="{4E8D2255-3341-45AF-BACD-E0DD66989324}" type="sibTrans" cxnId="{C8D5C16A-0998-4935-AD32-C6D7EDBB8CED}">
      <dgm:prSet/>
      <dgm:spPr/>
      <dgm:t>
        <a:bodyPr/>
        <a:lstStyle/>
        <a:p>
          <a:endParaRPr lang="ru-RU"/>
        </a:p>
      </dgm:t>
    </dgm:pt>
    <dgm:pt modelId="{80870A15-7906-4D85-9655-02ECCA58B769}" type="pres">
      <dgm:prSet presAssocID="{C1F83794-D572-429C-82FC-71C98141233B}" presName="diagram" presStyleCnt="0">
        <dgm:presLayoutVars>
          <dgm:dir/>
          <dgm:resizeHandles val="exact"/>
        </dgm:presLayoutVars>
      </dgm:prSet>
      <dgm:spPr/>
    </dgm:pt>
    <dgm:pt modelId="{30172539-E5B4-43C1-874E-1BBDA31E8205}" type="pres">
      <dgm:prSet presAssocID="{493DB42C-82F2-4118-8733-2A1FA5B7589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6EA98D-8BEF-4D25-BFC5-91458DE74416}" type="pres">
      <dgm:prSet presAssocID="{A13F1B1C-CE9A-419A-B303-14898E0B2A7E}" presName="sibTrans" presStyleCnt="0"/>
      <dgm:spPr/>
    </dgm:pt>
    <dgm:pt modelId="{7293D89D-3BCD-4E69-81EF-901E586075F5}" type="pres">
      <dgm:prSet presAssocID="{20CC120F-2DE5-4568-834E-194626D3972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B86EB4-A34A-4ECA-9C3F-222B5748F029}" type="pres">
      <dgm:prSet presAssocID="{B7D1F9E0-D7F1-4B79-A382-C37C54C1E7A6}" presName="sibTrans" presStyleCnt="0"/>
      <dgm:spPr/>
    </dgm:pt>
    <dgm:pt modelId="{BF2A7007-973F-421D-92A8-D1B84BA2D749}" type="pres">
      <dgm:prSet presAssocID="{BC67C3A8-9FA4-41D5-8E20-A900CFF0C8C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B8AAC-6975-43A6-AF1A-A96D7E554262}" type="pres">
      <dgm:prSet presAssocID="{8830ECB4-96C1-4611-94ED-0ADCD65663AC}" presName="sibTrans" presStyleCnt="0"/>
      <dgm:spPr/>
    </dgm:pt>
    <dgm:pt modelId="{F3251F6D-78F6-41E1-9E9B-CF0F47F9216C}" type="pres">
      <dgm:prSet presAssocID="{970B55FD-39AC-429F-889E-A7A775855BB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F6E14-4DBB-4DEF-B4E1-17FD8AF42D59}" type="pres">
      <dgm:prSet presAssocID="{4C4C9353-5268-4F3D-8DE6-E568C48343CB}" presName="sibTrans" presStyleCnt="0"/>
      <dgm:spPr/>
    </dgm:pt>
    <dgm:pt modelId="{0E51EC87-E861-4E2C-B314-D6843CB79E59}" type="pres">
      <dgm:prSet presAssocID="{EB7E4D25-3697-4649-8B00-CB61302D6D8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5A3681-0B2A-48EC-AEFF-DC9CF73E10B7}" type="pres">
      <dgm:prSet presAssocID="{BB384D40-4986-4940-8A58-A9BEF3A3CFBC}" presName="sibTrans" presStyleCnt="0"/>
      <dgm:spPr/>
    </dgm:pt>
    <dgm:pt modelId="{24F5700B-1D0E-4CB7-B7FB-6D088BC87A2F}" type="pres">
      <dgm:prSet presAssocID="{CF1AACF5-9B0F-45B0-8591-B41E4E17F22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0DE41D-B9B0-4141-80E7-335EDEACFAED}" type="presOf" srcId="{493DB42C-82F2-4118-8733-2A1FA5B75897}" destId="{30172539-E5B4-43C1-874E-1BBDA31E8205}" srcOrd="0" destOrd="0" presId="urn:microsoft.com/office/officeart/2005/8/layout/default"/>
    <dgm:cxn modelId="{B4FA19B2-561C-4C5A-9824-59FAD7BBEB59}" srcId="{C1F83794-D572-429C-82FC-71C98141233B}" destId="{970B55FD-39AC-429F-889E-A7A775855BBC}" srcOrd="3" destOrd="0" parTransId="{3AA8B4F1-25BA-470D-AD04-245371F961C1}" sibTransId="{4C4C9353-5268-4F3D-8DE6-E568C48343CB}"/>
    <dgm:cxn modelId="{51953A20-F25B-4996-A823-57CEC088C4D6}" type="presOf" srcId="{BC67C3A8-9FA4-41D5-8E20-A900CFF0C8C0}" destId="{BF2A7007-973F-421D-92A8-D1B84BA2D749}" srcOrd="0" destOrd="0" presId="urn:microsoft.com/office/officeart/2005/8/layout/default"/>
    <dgm:cxn modelId="{89968E6A-E349-460B-81E3-0F25BAD93713}" type="presOf" srcId="{970B55FD-39AC-429F-889E-A7A775855BBC}" destId="{F3251F6D-78F6-41E1-9E9B-CF0F47F9216C}" srcOrd="0" destOrd="0" presId="urn:microsoft.com/office/officeart/2005/8/layout/default"/>
    <dgm:cxn modelId="{7F6EB55C-7733-4C22-A0A7-55B9E93E8A74}" srcId="{C1F83794-D572-429C-82FC-71C98141233B}" destId="{20CC120F-2DE5-4568-834E-194626D39727}" srcOrd="1" destOrd="0" parTransId="{030BDC8D-0AE0-4E27-AA6E-4A2F679A97B2}" sibTransId="{B7D1F9E0-D7F1-4B79-A382-C37C54C1E7A6}"/>
    <dgm:cxn modelId="{FEE24393-26E7-483F-AC41-77C8EE9BA925}" type="presOf" srcId="{EB7E4D25-3697-4649-8B00-CB61302D6D86}" destId="{0E51EC87-E861-4E2C-B314-D6843CB79E59}" srcOrd="0" destOrd="0" presId="urn:microsoft.com/office/officeart/2005/8/layout/default"/>
    <dgm:cxn modelId="{039B98C9-8638-4849-89CB-7CE70EFD938E}" srcId="{C1F83794-D572-429C-82FC-71C98141233B}" destId="{BC67C3A8-9FA4-41D5-8E20-A900CFF0C8C0}" srcOrd="2" destOrd="0" parTransId="{18888AE3-24A8-4EB2-A513-35F31AE02E39}" sibTransId="{8830ECB4-96C1-4611-94ED-0ADCD65663AC}"/>
    <dgm:cxn modelId="{9AE374EA-FF62-4D1E-906E-3EB29EA771DD}" srcId="{C1F83794-D572-429C-82FC-71C98141233B}" destId="{493DB42C-82F2-4118-8733-2A1FA5B75897}" srcOrd="0" destOrd="0" parTransId="{BB71BA15-2E35-40BA-909A-5B8FF97BC6D6}" sibTransId="{A13F1B1C-CE9A-419A-B303-14898E0B2A7E}"/>
    <dgm:cxn modelId="{4A177990-69E3-4A2A-B3FA-C41267694B8E}" type="presOf" srcId="{CF1AACF5-9B0F-45B0-8591-B41E4E17F22E}" destId="{24F5700B-1D0E-4CB7-B7FB-6D088BC87A2F}" srcOrd="0" destOrd="0" presId="urn:microsoft.com/office/officeart/2005/8/layout/default"/>
    <dgm:cxn modelId="{C8D5C16A-0998-4935-AD32-C6D7EDBB8CED}" srcId="{C1F83794-D572-429C-82FC-71C98141233B}" destId="{CF1AACF5-9B0F-45B0-8591-B41E4E17F22E}" srcOrd="5" destOrd="0" parTransId="{C6DD9A22-46DB-4FD9-BC8B-59FDAB02DDCF}" sibTransId="{4E8D2255-3341-45AF-BACD-E0DD66989324}"/>
    <dgm:cxn modelId="{BFE17D7C-3734-41F9-B470-805A9F16FE00}" srcId="{C1F83794-D572-429C-82FC-71C98141233B}" destId="{EB7E4D25-3697-4649-8B00-CB61302D6D86}" srcOrd="4" destOrd="0" parTransId="{FDC16664-34D5-4305-AE7B-B6F709B16131}" sibTransId="{BB384D40-4986-4940-8A58-A9BEF3A3CFBC}"/>
    <dgm:cxn modelId="{04BB8F4F-69CF-4714-AB23-3BB0A4F1A550}" type="presOf" srcId="{C1F83794-D572-429C-82FC-71C98141233B}" destId="{80870A15-7906-4D85-9655-02ECCA58B769}" srcOrd="0" destOrd="0" presId="urn:microsoft.com/office/officeart/2005/8/layout/default"/>
    <dgm:cxn modelId="{57748461-8120-483E-B8D8-6D4DB54E4D39}" type="presOf" srcId="{20CC120F-2DE5-4568-834E-194626D39727}" destId="{7293D89D-3BCD-4E69-81EF-901E586075F5}" srcOrd="0" destOrd="0" presId="urn:microsoft.com/office/officeart/2005/8/layout/default"/>
    <dgm:cxn modelId="{8351378F-3AED-4B36-AEAA-DE0608A13031}" type="presParOf" srcId="{80870A15-7906-4D85-9655-02ECCA58B769}" destId="{30172539-E5B4-43C1-874E-1BBDA31E8205}" srcOrd="0" destOrd="0" presId="urn:microsoft.com/office/officeart/2005/8/layout/default"/>
    <dgm:cxn modelId="{72DD2834-2B84-40BC-A8C6-AE7D3F2BD2E4}" type="presParOf" srcId="{80870A15-7906-4D85-9655-02ECCA58B769}" destId="{BF6EA98D-8BEF-4D25-BFC5-91458DE74416}" srcOrd="1" destOrd="0" presId="urn:microsoft.com/office/officeart/2005/8/layout/default"/>
    <dgm:cxn modelId="{33587B80-28A5-4F22-9420-C5212B886A23}" type="presParOf" srcId="{80870A15-7906-4D85-9655-02ECCA58B769}" destId="{7293D89D-3BCD-4E69-81EF-901E586075F5}" srcOrd="2" destOrd="0" presId="urn:microsoft.com/office/officeart/2005/8/layout/default"/>
    <dgm:cxn modelId="{184E0311-E35E-4942-A7B7-199D6DE2CC33}" type="presParOf" srcId="{80870A15-7906-4D85-9655-02ECCA58B769}" destId="{95B86EB4-A34A-4ECA-9C3F-222B5748F029}" srcOrd="3" destOrd="0" presId="urn:microsoft.com/office/officeart/2005/8/layout/default"/>
    <dgm:cxn modelId="{CF115704-FC4B-4063-901C-DC0F702CAFB3}" type="presParOf" srcId="{80870A15-7906-4D85-9655-02ECCA58B769}" destId="{BF2A7007-973F-421D-92A8-D1B84BA2D749}" srcOrd="4" destOrd="0" presId="urn:microsoft.com/office/officeart/2005/8/layout/default"/>
    <dgm:cxn modelId="{3353B3E1-94CD-4BA5-9382-DFF36934325D}" type="presParOf" srcId="{80870A15-7906-4D85-9655-02ECCA58B769}" destId="{B81B8AAC-6975-43A6-AF1A-A96D7E554262}" srcOrd="5" destOrd="0" presId="urn:microsoft.com/office/officeart/2005/8/layout/default"/>
    <dgm:cxn modelId="{4C808447-459F-40C7-B986-A198D0515B91}" type="presParOf" srcId="{80870A15-7906-4D85-9655-02ECCA58B769}" destId="{F3251F6D-78F6-41E1-9E9B-CF0F47F9216C}" srcOrd="6" destOrd="0" presId="urn:microsoft.com/office/officeart/2005/8/layout/default"/>
    <dgm:cxn modelId="{DE428A06-B9BC-4965-BAC5-0214963298D6}" type="presParOf" srcId="{80870A15-7906-4D85-9655-02ECCA58B769}" destId="{500F6E14-4DBB-4DEF-B4E1-17FD8AF42D59}" srcOrd="7" destOrd="0" presId="urn:microsoft.com/office/officeart/2005/8/layout/default"/>
    <dgm:cxn modelId="{11A36011-0C79-4CDE-8536-4EA35FD53A91}" type="presParOf" srcId="{80870A15-7906-4D85-9655-02ECCA58B769}" destId="{0E51EC87-E861-4E2C-B314-D6843CB79E59}" srcOrd="8" destOrd="0" presId="urn:microsoft.com/office/officeart/2005/8/layout/default"/>
    <dgm:cxn modelId="{681D3445-1CC1-4E9B-9AC2-B2CD677A95F9}" type="presParOf" srcId="{80870A15-7906-4D85-9655-02ECCA58B769}" destId="{BC5A3681-0B2A-48EC-AEFF-DC9CF73E10B7}" srcOrd="9" destOrd="0" presId="urn:microsoft.com/office/officeart/2005/8/layout/default"/>
    <dgm:cxn modelId="{40ABBE86-ECF4-42D9-AB8E-0E6680BAC912}" type="presParOf" srcId="{80870A15-7906-4D85-9655-02ECCA58B769}" destId="{24F5700B-1D0E-4CB7-B7FB-6D088BC87A2F}" srcOrd="10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1D8FC0-D39C-41AA-9737-B296340F86CB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016C05A-F127-44EA-A3DF-F6DAA6C351D6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DF811531-6137-48FB-BEA3-DAEB7E940654}" type="parTrans" cxnId="{A999ACB5-EC8C-4A36-BD42-DAAE4A625DFB}">
      <dgm:prSet/>
      <dgm:spPr/>
      <dgm:t>
        <a:bodyPr/>
        <a:lstStyle/>
        <a:p>
          <a:endParaRPr lang="ru-RU"/>
        </a:p>
      </dgm:t>
    </dgm:pt>
    <dgm:pt modelId="{AA2C26E3-CDEB-478F-96CA-0282B58F4C15}" type="sibTrans" cxnId="{A999ACB5-EC8C-4A36-BD42-DAAE4A625DFB}">
      <dgm:prSet/>
      <dgm:spPr/>
      <dgm:t>
        <a:bodyPr/>
        <a:lstStyle/>
        <a:p>
          <a:endParaRPr lang="ru-RU"/>
        </a:p>
      </dgm:t>
    </dgm:pt>
    <dgm:pt modelId="{1E5A1A9B-0F04-45E0-A578-774EB88B4854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82FD39F6-1D17-4031-8025-931D7E0F61C3}" type="parTrans" cxnId="{F0C21FB5-91A1-43F9-99BF-CC23A8A713CA}">
      <dgm:prSet/>
      <dgm:spPr/>
      <dgm:t>
        <a:bodyPr/>
        <a:lstStyle/>
        <a:p>
          <a:endParaRPr lang="ru-RU"/>
        </a:p>
      </dgm:t>
    </dgm:pt>
    <dgm:pt modelId="{714B5244-EFE5-4A7A-869D-3E31372798E0}" type="sibTrans" cxnId="{F0C21FB5-91A1-43F9-99BF-CC23A8A713CA}">
      <dgm:prSet/>
      <dgm:spPr/>
      <dgm:t>
        <a:bodyPr/>
        <a:lstStyle/>
        <a:p>
          <a:endParaRPr lang="ru-RU"/>
        </a:p>
      </dgm:t>
    </dgm:pt>
    <dgm:pt modelId="{94EC5D17-C90F-410C-8017-C0AF3D9D4002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A12AFCC6-49C8-45F5-9D9B-55D330A5BA0A}" type="parTrans" cxnId="{86F26214-5B8B-4F75-94FE-D9BAAA60FD91}">
      <dgm:prSet/>
      <dgm:spPr/>
      <dgm:t>
        <a:bodyPr/>
        <a:lstStyle/>
        <a:p>
          <a:endParaRPr lang="ru-RU"/>
        </a:p>
      </dgm:t>
    </dgm:pt>
    <dgm:pt modelId="{34C54643-2FC9-4F34-BC22-46B37577FBCE}" type="sibTrans" cxnId="{86F26214-5B8B-4F75-94FE-D9BAAA60FD91}">
      <dgm:prSet/>
      <dgm:spPr/>
      <dgm:t>
        <a:bodyPr/>
        <a:lstStyle/>
        <a:p>
          <a:endParaRPr lang="ru-RU"/>
        </a:p>
      </dgm:t>
    </dgm:pt>
    <dgm:pt modelId="{46595286-42B3-422F-BC99-8296E6F9E88E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Изучение методической литературы.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9398710-03F8-44ED-98BF-E95B915245D2}" type="parTrans" cxnId="{8227E131-7CF1-4E82-B1B7-2C0D170EEEF2}">
      <dgm:prSet/>
      <dgm:spPr/>
      <dgm:t>
        <a:bodyPr/>
        <a:lstStyle/>
        <a:p>
          <a:endParaRPr lang="ru-RU"/>
        </a:p>
      </dgm:t>
    </dgm:pt>
    <dgm:pt modelId="{D93672BE-9524-4BC0-8309-5EC5653AB826}" type="sibTrans" cxnId="{8227E131-7CF1-4E82-B1B7-2C0D170EEEF2}">
      <dgm:prSet/>
      <dgm:spPr/>
      <dgm:t>
        <a:bodyPr/>
        <a:lstStyle/>
        <a:p>
          <a:endParaRPr lang="ru-RU"/>
        </a:p>
      </dgm:t>
    </dgm:pt>
    <dgm:pt modelId="{D32E90B6-7F89-4A2D-97BD-0F35E1134E15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Информирование педагогов и родителей о начале работы по реализации проекта.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DFE786D-1AA7-467B-A905-882AE139FB33}" type="parTrans" cxnId="{B2119602-91BB-4313-A7EC-4BF8A103D361}">
      <dgm:prSet/>
      <dgm:spPr/>
      <dgm:t>
        <a:bodyPr/>
        <a:lstStyle/>
        <a:p>
          <a:endParaRPr lang="ru-RU"/>
        </a:p>
      </dgm:t>
    </dgm:pt>
    <dgm:pt modelId="{EADE64AA-C810-4490-AD47-BAF413B2F045}" type="sibTrans" cxnId="{B2119602-91BB-4313-A7EC-4BF8A103D361}">
      <dgm:prSet/>
      <dgm:spPr/>
      <dgm:t>
        <a:bodyPr/>
        <a:lstStyle/>
        <a:p>
          <a:endParaRPr lang="ru-RU"/>
        </a:p>
      </dgm:t>
    </dgm:pt>
    <dgm:pt modelId="{95ABEF18-E132-4CF9-8461-E211B6D352AE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Консультирование со старшим воспитателем по вопросам проектной деятельности.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3F1A357-9FD6-4929-954B-92C2101285FB}" type="parTrans" cxnId="{C94D9BF3-1E7D-47FD-BA42-5B6F246F4CC2}">
      <dgm:prSet/>
      <dgm:spPr/>
      <dgm:t>
        <a:bodyPr/>
        <a:lstStyle/>
        <a:p>
          <a:endParaRPr lang="ru-RU"/>
        </a:p>
      </dgm:t>
    </dgm:pt>
    <dgm:pt modelId="{48B4D683-589C-4FCF-8428-736245A1A722}" type="sibTrans" cxnId="{C94D9BF3-1E7D-47FD-BA42-5B6F246F4CC2}">
      <dgm:prSet/>
      <dgm:spPr/>
      <dgm:t>
        <a:bodyPr/>
        <a:lstStyle/>
        <a:p>
          <a:endParaRPr lang="ru-RU"/>
        </a:p>
      </dgm:t>
    </dgm:pt>
    <dgm:pt modelId="{EEF8C612-5A1E-492A-8869-F6BF79FA1699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4E25E0C6-4974-4049-919B-D1E091BC1053}" type="parTrans" cxnId="{9A0251D0-F5FE-4289-A398-6D4C6244E7FD}">
      <dgm:prSet/>
      <dgm:spPr/>
    </dgm:pt>
    <dgm:pt modelId="{9710EA11-6E98-4713-8309-937F7140621F}" type="sibTrans" cxnId="{9A0251D0-F5FE-4289-A398-6D4C6244E7FD}">
      <dgm:prSet/>
      <dgm:spPr/>
    </dgm:pt>
    <dgm:pt modelId="{9711A6B2-94FE-46A3-9099-2EBFDC177A3C}">
      <dgm:prSet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EAE85BAA-4AD7-43E8-9374-94CF1483AE8D}" type="parTrans" cxnId="{B66C3ACA-4A7A-49D5-B573-6925A76E4370}">
      <dgm:prSet/>
      <dgm:spPr/>
    </dgm:pt>
    <dgm:pt modelId="{DCE2BBF1-D97E-49BE-A605-979172F38BA6}" type="sibTrans" cxnId="{B66C3ACA-4A7A-49D5-B573-6925A76E4370}">
      <dgm:prSet/>
      <dgm:spPr/>
    </dgm:pt>
    <dgm:pt modelId="{66102FFC-6C9D-41E4-B7BB-D2C35B265B56}">
      <dgm:prSet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E28D5F5D-D17C-4C13-B0EA-6093BCE1B599}" type="parTrans" cxnId="{9084F346-173B-4929-90AC-CB3C85C07048}">
      <dgm:prSet/>
      <dgm:spPr/>
    </dgm:pt>
    <dgm:pt modelId="{7254D153-1D55-49A8-A282-3EE8D54D6237}" type="sibTrans" cxnId="{9084F346-173B-4929-90AC-CB3C85C07048}">
      <dgm:prSet/>
      <dgm:spPr/>
    </dgm:pt>
    <dgm:pt modelId="{1D488F8A-80FB-4425-B555-2A24DB7A274D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Отбор, систематизация дидактического материала.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6333950-1552-441B-ABBF-BAF507673782}" type="parTrans" cxnId="{EF97BB07-3F02-42FC-85EE-7FC69ED3470D}">
      <dgm:prSet/>
      <dgm:spPr/>
    </dgm:pt>
    <dgm:pt modelId="{F095120C-2852-4863-B36A-BF7184A00A90}" type="sibTrans" cxnId="{EF97BB07-3F02-42FC-85EE-7FC69ED3470D}">
      <dgm:prSet/>
      <dgm:spPr/>
    </dgm:pt>
    <dgm:pt modelId="{7A493DE9-F493-4F11-BA92-CDED2E1D7FE7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Подбор, разработка диагностических заданий и диагностического материала, разработка анкет и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опросников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для педагогов и родителей.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1595C6D-BF96-463F-879F-96BB95F6CAC5}" type="parTrans" cxnId="{18F8D549-DDCC-44A8-A002-D1927937CF6C}">
      <dgm:prSet/>
      <dgm:spPr/>
    </dgm:pt>
    <dgm:pt modelId="{B1249F5C-AF23-45DD-8CAA-1BD8D79D28A6}" type="sibTrans" cxnId="{18F8D549-DDCC-44A8-A002-D1927937CF6C}">
      <dgm:prSet/>
      <dgm:spPr/>
    </dgm:pt>
    <dgm:pt modelId="{EA9421E1-5385-40D2-A932-7FDBDDAFCA3F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Консультирование педагогов и родителей по вопросам организации активных форм, взаимодействия с родителями.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04D1440-EB9B-4CF6-97F1-08A126A40841}" type="parTrans" cxnId="{DAE4AD24-6E6E-41E1-A05E-0B1C0B525E46}">
      <dgm:prSet/>
      <dgm:spPr/>
    </dgm:pt>
    <dgm:pt modelId="{1A5483B9-4232-4E8E-9AFE-ADC795891933}" type="sibTrans" cxnId="{DAE4AD24-6E6E-41E1-A05E-0B1C0B525E46}">
      <dgm:prSet/>
      <dgm:spPr/>
    </dgm:pt>
    <dgm:pt modelId="{2594E5F7-638D-404F-B9E6-24DAE4541F88}" type="pres">
      <dgm:prSet presAssocID="{CB1D8FC0-D39C-41AA-9737-B296340F86CB}" presName="linearFlow" presStyleCnt="0">
        <dgm:presLayoutVars>
          <dgm:dir/>
          <dgm:animLvl val="lvl"/>
          <dgm:resizeHandles val="exact"/>
        </dgm:presLayoutVars>
      </dgm:prSet>
      <dgm:spPr/>
    </dgm:pt>
    <dgm:pt modelId="{007780B9-EEC4-4E75-A2AE-6626E9F49460}" type="pres">
      <dgm:prSet presAssocID="{9016C05A-F127-44EA-A3DF-F6DAA6C351D6}" presName="composite" presStyleCnt="0"/>
      <dgm:spPr/>
    </dgm:pt>
    <dgm:pt modelId="{CC713E33-4BBF-4A11-9A84-4F9C665016C0}" type="pres">
      <dgm:prSet presAssocID="{9016C05A-F127-44EA-A3DF-F6DAA6C351D6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4CDC48E7-B366-4966-8EEB-3E0D46E9910C}" type="pres">
      <dgm:prSet presAssocID="{9016C05A-F127-44EA-A3DF-F6DAA6C351D6}" presName="descendantText" presStyleLbl="alignAcc1" presStyleIdx="0" presStyleCnt="6" custLinFactNeighborX="-450" custLinFactNeighborY="-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5294B-9473-4E50-8792-EC8D2E529B2E}" type="pres">
      <dgm:prSet presAssocID="{AA2C26E3-CDEB-478F-96CA-0282B58F4C15}" presName="sp" presStyleCnt="0"/>
      <dgm:spPr/>
    </dgm:pt>
    <dgm:pt modelId="{AEEF8BD1-7D25-4E6A-A657-38C69172DCAA}" type="pres">
      <dgm:prSet presAssocID="{1E5A1A9B-0F04-45E0-A578-774EB88B4854}" presName="composite" presStyleCnt="0"/>
      <dgm:spPr/>
    </dgm:pt>
    <dgm:pt modelId="{22349FCE-A4C6-40CE-A7B3-A6F4DD816298}" type="pres">
      <dgm:prSet presAssocID="{1E5A1A9B-0F04-45E0-A578-774EB88B4854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A72CB82E-BBA0-4AC9-A882-2541D4539926}" type="pres">
      <dgm:prSet presAssocID="{1E5A1A9B-0F04-45E0-A578-774EB88B4854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DA336-F053-45BC-9323-97A6CEF7861D}" type="pres">
      <dgm:prSet presAssocID="{714B5244-EFE5-4A7A-869D-3E31372798E0}" presName="sp" presStyleCnt="0"/>
      <dgm:spPr/>
    </dgm:pt>
    <dgm:pt modelId="{890CEBA7-F8AB-48F6-9C76-06F218718D71}" type="pres">
      <dgm:prSet presAssocID="{94EC5D17-C90F-410C-8017-C0AF3D9D4002}" presName="composite" presStyleCnt="0"/>
      <dgm:spPr/>
    </dgm:pt>
    <dgm:pt modelId="{06B78536-C742-47F2-BCA8-83F6683E5277}" type="pres">
      <dgm:prSet presAssocID="{94EC5D17-C90F-410C-8017-C0AF3D9D4002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50960F4E-2A22-4753-9CFB-4D039B9C2674}" type="pres">
      <dgm:prSet presAssocID="{94EC5D17-C90F-410C-8017-C0AF3D9D4002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CB2280-77E5-42CC-8D8B-8D16C29DAF62}" type="pres">
      <dgm:prSet presAssocID="{34C54643-2FC9-4F34-BC22-46B37577FBCE}" presName="sp" presStyleCnt="0"/>
      <dgm:spPr/>
    </dgm:pt>
    <dgm:pt modelId="{8C7B732D-A179-40CF-A6B1-19EB9B25BB61}" type="pres">
      <dgm:prSet presAssocID="{EEF8C612-5A1E-492A-8869-F6BF79FA1699}" presName="composite" presStyleCnt="0"/>
      <dgm:spPr/>
    </dgm:pt>
    <dgm:pt modelId="{C86F8DC8-961F-4D80-BC5C-59A73D63941E}" type="pres">
      <dgm:prSet presAssocID="{EEF8C612-5A1E-492A-8869-F6BF79FA1699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53CC4D3C-DF93-4173-ACF4-C76221B02C77}" type="pres">
      <dgm:prSet presAssocID="{EEF8C612-5A1E-492A-8869-F6BF79FA1699}" presName="descendantText" presStyleLbl="alignAcc1" presStyleIdx="3" presStyleCnt="6">
        <dgm:presLayoutVars>
          <dgm:bulletEnabled val="1"/>
        </dgm:presLayoutVars>
      </dgm:prSet>
      <dgm:spPr/>
    </dgm:pt>
    <dgm:pt modelId="{C1FA13DD-BF6D-429A-8780-DB4849AE0DFD}" type="pres">
      <dgm:prSet presAssocID="{9710EA11-6E98-4713-8309-937F7140621F}" presName="sp" presStyleCnt="0"/>
      <dgm:spPr/>
    </dgm:pt>
    <dgm:pt modelId="{7295847B-3851-4EA9-99FD-DC3227957FAE}" type="pres">
      <dgm:prSet presAssocID="{9711A6B2-94FE-46A3-9099-2EBFDC177A3C}" presName="composite" presStyleCnt="0"/>
      <dgm:spPr/>
    </dgm:pt>
    <dgm:pt modelId="{1D705395-8F21-4078-8969-5421F04C0FE7}" type="pres">
      <dgm:prSet presAssocID="{9711A6B2-94FE-46A3-9099-2EBFDC177A3C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B14A69BE-6C2F-4804-8D9B-6B8610803E51}" type="pres">
      <dgm:prSet presAssocID="{9711A6B2-94FE-46A3-9099-2EBFDC177A3C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1EE3A-35A8-4CEA-AF35-34E9E7B80934}" type="pres">
      <dgm:prSet presAssocID="{DCE2BBF1-D97E-49BE-A605-979172F38BA6}" presName="sp" presStyleCnt="0"/>
      <dgm:spPr/>
    </dgm:pt>
    <dgm:pt modelId="{CB10AF8A-6A30-4DB4-BC65-096783E68D90}" type="pres">
      <dgm:prSet presAssocID="{66102FFC-6C9D-41E4-B7BB-D2C35B265B56}" presName="composite" presStyleCnt="0"/>
      <dgm:spPr/>
    </dgm:pt>
    <dgm:pt modelId="{E5570334-6C40-43D5-BB8D-9D092C112EB5}" type="pres">
      <dgm:prSet presAssocID="{66102FFC-6C9D-41E4-B7BB-D2C35B265B56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F977C008-0923-4DCE-AA36-4B528C254A71}" type="pres">
      <dgm:prSet presAssocID="{66102FFC-6C9D-41E4-B7BB-D2C35B265B56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A999ACB5-EC8C-4A36-BD42-DAAE4A625DFB}" srcId="{CB1D8FC0-D39C-41AA-9737-B296340F86CB}" destId="{9016C05A-F127-44EA-A3DF-F6DAA6C351D6}" srcOrd="0" destOrd="0" parTransId="{DF811531-6137-48FB-BEA3-DAEB7E940654}" sibTransId="{AA2C26E3-CDEB-478F-96CA-0282B58F4C15}"/>
    <dgm:cxn modelId="{9A0251D0-F5FE-4289-A398-6D4C6244E7FD}" srcId="{CB1D8FC0-D39C-41AA-9737-B296340F86CB}" destId="{EEF8C612-5A1E-492A-8869-F6BF79FA1699}" srcOrd="3" destOrd="0" parTransId="{4E25E0C6-4974-4049-919B-D1E091BC1053}" sibTransId="{9710EA11-6E98-4713-8309-937F7140621F}"/>
    <dgm:cxn modelId="{5D1AF208-AF31-45A8-B7D9-FC30A6448279}" type="presOf" srcId="{7A493DE9-F493-4F11-BA92-CDED2E1D7FE7}" destId="{B14A69BE-6C2F-4804-8D9B-6B8610803E51}" srcOrd="0" destOrd="0" presId="urn:microsoft.com/office/officeart/2005/8/layout/chevron2"/>
    <dgm:cxn modelId="{EF97BB07-3F02-42FC-85EE-7FC69ED3470D}" srcId="{EEF8C612-5A1E-492A-8869-F6BF79FA1699}" destId="{1D488F8A-80FB-4425-B555-2A24DB7A274D}" srcOrd="0" destOrd="0" parTransId="{C6333950-1552-441B-ABBF-BAF507673782}" sibTransId="{F095120C-2852-4863-B36A-BF7184A00A90}"/>
    <dgm:cxn modelId="{DAE4AD24-6E6E-41E1-A05E-0B1C0B525E46}" srcId="{66102FFC-6C9D-41E4-B7BB-D2C35B265B56}" destId="{EA9421E1-5385-40D2-A932-7FDBDDAFCA3F}" srcOrd="0" destOrd="0" parTransId="{704D1440-EB9B-4CF6-97F1-08A126A40841}" sibTransId="{1A5483B9-4232-4E8E-9AFE-ADC795891933}"/>
    <dgm:cxn modelId="{F0C21FB5-91A1-43F9-99BF-CC23A8A713CA}" srcId="{CB1D8FC0-D39C-41AA-9737-B296340F86CB}" destId="{1E5A1A9B-0F04-45E0-A578-774EB88B4854}" srcOrd="1" destOrd="0" parTransId="{82FD39F6-1D17-4031-8025-931D7E0F61C3}" sibTransId="{714B5244-EFE5-4A7A-869D-3E31372798E0}"/>
    <dgm:cxn modelId="{EA4455E9-A2D5-4BD0-88B3-E902519663E4}" type="presOf" srcId="{94EC5D17-C90F-410C-8017-C0AF3D9D4002}" destId="{06B78536-C742-47F2-BCA8-83F6683E5277}" srcOrd="0" destOrd="0" presId="urn:microsoft.com/office/officeart/2005/8/layout/chevron2"/>
    <dgm:cxn modelId="{745A8A17-F9BE-4ACC-A94F-971786695F94}" type="presOf" srcId="{EA9421E1-5385-40D2-A932-7FDBDDAFCA3F}" destId="{F977C008-0923-4DCE-AA36-4B528C254A71}" srcOrd="0" destOrd="0" presId="urn:microsoft.com/office/officeart/2005/8/layout/chevron2"/>
    <dgm:cxn modelId="{9084F346-173B-4929-90AC-CB3C85C07048}" srcId="{CB1D8FC0-D39C-41AA-9737-B296340F86CB}" destId="{66102FFC-6C9D-41E4-B7BB-D2C35B265B56}" srcOrd="5" destOrd="0" parTransId="{E28D5F5D-D17C-4C13-B0EA-6093BCE1B599}" sibTransId="{7254D153-1D55-49A8-A282-3EE8D54D6237}"/>
    <dgm:cxn modelId="{107A87C7-E8EA-457E-9414-076152141E10}" type="presOf" srcId="{EEF8C612-5A1E-492A-8869-F6BF79FA1699}" destId="{C86F8DC8-961F-4D80-BC5C-59A73D63941E}" srcOrd="0" destOrd="0" presId="urn:microsoft.com/office/officeart/2005/8/layout/chevron2"/>
    <dgm:cxn modelId="{AFD30A49-FC8F-4F2C-B84B-DAFCC17913FF}" type="presOf" srcId="{1E5A1A9B-0F04-45E0-A578-774EB88B4854}" destId="{22349FCE-A4C6-40CE-A7B3-A6F4DD816298}" srcOrd="0" destOrd="0" presId="urn:microsoft.com/office/officeart/2005/8/layout/chevron2"/>
    <dgm:cxn modelId="{C94D9BF3-1E7D-47FD-BA42-5B6F246F4CC2}" srcId="{94EC5D17-C90F-410C-8017-C0AF3D9D4002}" destId="{95ABEF18-E132-4CF9-8461-E211B6D352AE}" srcOrd="0" destOrd="0" parTransId="{23F1A357-9FD6-4929-954B-92C2101285FB}" sibTransId="{48B4D683-589C-4FCF-8428-736245A1A722}"/>
    <dgm:cxn modelId="{A940617F-8719-4933-9B4D-A402359AC018}" type="presOf" srcId="{46595286-42B3-422F-BC99-8296E6F9E88E}" destId="{4CDC48E7-B366-4966-8EEB-3E0D46E9910C}" srcOrd="0" destOrd="0" presId="urn:microsoft.com/office/officeart/2005/8/layout/chevron2"/>
    <dgm:cxn modelId="{87F49F97-B89D-4FFD-AE30-2DF1DAEB69BA}" type="presOf" srcId="{9016C05A-F127-44EA-A3DF-F6DAA6C351D6}" destId="{CC713E33-4BBF-4A11-9A84-4F9C665016C0}" srcOrd="0" destOrd="0" presId="urn:microsoft.com/office/officeart/2005/8/layout/chevron2"/>
    <dgm:cxn modelId="{8227E131-7CF1-4E82-B1B7-2C0D170EEEF2}" srcId="{9016C05A-F127-44EA-A3DF-F6DAA6C351D6}" destId="{46595286-42B3-422F-BC99-8296E6F9E88E}" srcOrd="0" destOrd="0" parTransId="{79398710-03F8-44ED-98BF-E95B915245D2}" sibTransId="{D93672BE-9524-4BC0-8309-5EC5653AB826}"/>
    <dgm:cxn modelId="{07691CB0-7D63-4779-BB63-5014CA4FD888}" type="presOf" srcId="{1D488F8A-80FB-4425-B555-2A24DB7A274D}" destId="{53CC4D3C-DF93-4173-ACF4-C76221B02C77}" srcOrd="0" destOrd="0" presId="urn:microsoft.com/office/officeart/2005/8/layout/chevron2"/>
    <dgm:cxn modelId="{B66C3ACA-4A7A-49D5-B573-6925A76E4370}" srcId="{CB1D8FC0-D39C-41AA-9737-B296340F86CB}" destId="{9711A6B2-94FE-46A3-9099-2EBFDC177A3C}" srcOrd="4" destOrd="0" parTransId="{EAE85BAA-4AD7-43E8-9374-94CF1483AE8D}" sibTransId="{DCE2BBF1-D97E-49BE-A605-979172F38BA6}"/>
    <dgm:cxn modelId="{BE3684B3-DEE6-4732-9027-368F564B0109}" type="presOf" srcId="{95ABEF18-E132-4CF9-8461-E211B6D352AE}" destId="{50960F4E-2A22-4753-9CFB-4D039B9C2674}" srcOrd="0" destOrd="0" presId="urn:microsoft.com/office/officeart/2005/8/layout/chevron2"/>
    <dgm:cxn modelId="{1284B469-D52D-4E7D-9348-68B6BA15BA6C}" type="presOf" srcId="{D32E90B6-7F89-4A2D-97BD-0F35E1134E15}" destId="{A72CB82E-BBA0-4AC9-A882-2541D4539926}" srcOrd="0" destOrd="0" presId="urn:microsoft.com/office/officeart/2005/8/layout/chevron2"/>
    <dgm:cxn modelId="{AFAACD26-E866-4BCE-BFEF-0B9FC4CB5C25}" type="presOf" srcId="{9711A6B2-94FE-46A3-9099-2EBFDC177A3C}" destId="{1D705395-8F21-4078-8969-5421F04C0FE7}" srcOrd="0" destOrd="0" presId="urn:microsoft.com/office/officeart/2005/8/layout/chevron2"/>
    <dgm:cxn modelId="{833A696B-B92A-40E5-BC8B-A36C322C0D8A}" type="presOf" srcId="{CB1D8FC0-D39C-41AA-9737-B296340F86CB}" destId="{2594E5F7-638D-404F-B9E6-24DAE4541F88}" srcOrd="0" destOrd="0" presId="urn:microsoft.com/office/officeart/2005/8/layout/chevron2"/>
    <dgm:cxn modelId="{86F26214-5B8B-4F75-94FE-D9BAAA60FD91}" srcId="{CB1D8FC0-D39C-41AA-9737-B296340F86CB}" destId="{94EC5D17-C90F-410C-8017-C0AF3D9D4002}" srcOrd="2" destOrd="0" parTransId="{A12AFCC6-49C8-45F5-9D9B-55D330A5BA0A}" sibTransId="{34C54643-2FC9-4F34-BC22-46B37577FBCE}"/>
    <dgm:cxn modelId="{B2119602-91BB-4313-A7EC-4BF8A103D361}" srcId="{1E5A1A9B-0F04-45E0-A578-774EB88B4854}" destId="{D32E90B6-7F89-4A2D-97BD-0F35E1134E15}" srcOrd="0" destOrd="0" parTransId="{2DFE786D-1AA7-467B-A905-882AE139FB33}" sibTransId="{EADE64AA-C810-4490-AD47-BAF413B2F045}"/>
    <dgm:cxn modelId="{18F8D549-DDCC-44A8-A002-D1927937CF6C}" srcId="{9711A6B2-94FE-46A3-9099-2EBFDC177A3C}" destId="{7A493DE9-F493-4F11-BA92-CDED2E1D7FE7}" srcOrd="0" destOrd="0" parTransId="{51595C6D-BF96-463F-879F-96BB95F6CAC5}" sibTransId="{B1249F5C-AF23-45DD-8CAA-1BD8D79D28A6}"/>
    <dgm:cxn modelId="{400DF244-B890-4C5A-94AC-293EC9266CFA}" type="presOf" srcId="{66102FFC-6C9D-41E4-B7BB-D2C35B265B56}" destId="{E5570334-6C40-43D5-BB8D-9D092C112EB5}" srcOrd="0" destOrd="0" presId="urn:microsoft.com/office/officeart/2005/8/layout/chevron2"/>
    <dgm:cxn modelId="{CD7D8E6C-6320-4395-99A8-C93D73823CFC}" type="presParOf" srcId="{2594E5F7-638D-404F-B9E6-24DAE4541F88}" destId="{007780B9-EEC4-4E75-A2AE-6626E9F49460}" srcOrd="0" destOrd="0" presId="urn:microsoft.com/office/officeart/2005/8/layout/chevron2"/>
    <dgm:cxn modelId="{E6C8A8CB-EC25-4DB1-B637-1A1C9288A69C}" type="presParOf" srcId="{007780B9-EEC4-4E75-A2AE-6626E9F49460}" destId="{CC713E33-4BBF-4A11-9A84-4F9C665016C0}" srcOrd="0" destOrd="0" presId="urn:microsoft.com/office/officeart/2005/8/layout/chevron2"/>
    <dgm:cxn modelId="{6113757D-7DDB-40D8-99A1-7A18A40EDE15}" type="presParOf" srcId="{007780B9-EEC4-4E75-A2AE-6626E9F49460}" destId="{4CDC48E7-B366-4966-8EEB-3E0D46E9910C}" srcOrd="1" destOrd="0" presId="urn:microsoft.com/office/officeart/2005/8/layout/chevron2"/>
    <dgm:cxn modelId="{5BBF7542-2D65-440F-BB16-23E0A1E28FEE}" type="presParOf" srcId="{2594E5F7-638D-404F-B9E6-24DAE4541F88}" destId="{8795294B-9473-4E50-8792-EC8D2E529B2E}" srcOrd="1" destOrd="0" presId="urn:microsoft.com/office/officeart/2005/8/layout/chevron2"/>
    <dgm:cxn modelId="{CD322C93-7EEF-4C25-A666-D2AA9FDC21B4}" type="presParOf" srcId="{2594E5F7-638D-404F-B9E6-24DAE4541F88}" destId="{AEEF8BD1-7D25-4E6A-A657-38C69172DCAA}" srcOrd="2" destOrd="0" presId="urn:microsoft.com/office/officeart/2005/8/layout/chevron2"/>
    <dgm:cxn modelId="{F8483420-5C87-4EF7-88D7-C9C95CC08A9F}" type="presParOf" srcId="{AEEF8BD1-7D25-4E6A-A657-38C69172DCAA}" destId="{22349FCE-A4C6-40CE-A7B3-A6F4DD816298}" srcOrd="0" destOrd="0" presId="urn:microsoft.com/office/officeart/2005/8/layout/chevron2"/>
    <dgm:cxn modelId="{778DCC71-D880-481B-A77B-690E9455ADF9}" type="presParOf" srcId="{AEEF8BD1-7D25-4E6A-A657-38C69172DCAA}" destId="{A72CB82E-BBA0-4AC9-A882-2541D4539926}" srcOrd="1" destOrd="0" presId="urn:microsoft.com/office/officeart/2005/8/layout/chevron2"/>
    <dgm:cxn modelId="{053C45D9-E0C1-42DB-859B-EF06A2952A46}" type="presParOf" srcId="{2594E5F7-638D-404F-B9E6-24DAE4541F88}" destId="{A95DA336-F053-45BC-9323-97A6CEF7861D}" srcOrd="3" destOrd="0" presId="urn:microsoft.com/office/officeart/2005/8/layout/chevron2"/>
    <dgm:cxn modelId="{B452AC0D-9E43-4100-A174-872B55E0D47A}" type="presParOf" srcId="{2594E5F7-638D-404F-B9E6-24DAE4541F88}" destId="{890CEBA7-F8AB-48F6-9C76-06F218718D71}" srcOrd="4" destOrd="0" presId="urn:microsoft.com/office/officeart/2005/8/layout/chevron2"/>
    <dgm:cxn modelId="{3B9D025A-07CD-4C2C-B32C-C38582C955F2}" type="presParOf" srcId="{890CEBA7-F8AB-48F6-9C76-06F218718D71}" destId="{06B78536-C742-47F2-BCA8-83F6683E5277}" srcOrd="0" destOrd="0" presId="urn:microsoft.com/office/officeart/2005/8/layout/chevron2"/>
    <dgm:cxn modelId="{E4AA9E3B-71DA-4A89-ACBF-DD6FD3EB3812}" type="presParOf" srcId="{890CEBA7-F8AB-48F6-9C76-06F218718D71}" destId="{50960F4E-2A22-4753-9CFB-4D039B9C2674}" srcOrd="1" destOrd="0" presId="urn:microsoft.com/office/officeart/2005/8/layout/chevron2"/>
    <dgm:cxn modelId="{FE50B962-1FE1-46E3-AC84-BFB8AF79EEBE}" type="presParOf" srcId="{2594E5F7-638D-404F-B9E6-24DAE4541F88}" destId="{28CB2280-77E5-42CC-8D8B-8D16C29DAF62}" srcOrd="5" destOrd="0" presId="urn:microsoft.com/office/officeart/2005/8/layout/chevron2"/>
    <dgm:cxn modelId="{98A15A91-80E5-404D-95A4-9285EC70E51F}" type="presParOf" srcId="{2594E5F7-638D-404F-B9E6-24DAE4541F88}" destId="{8C7B732D-A179-40CF-A6B1-19EB9B25BB61}" srcOrd="6" destOrd="0" presId="urn:microsoft.com/office/officeart/2005/8/layout/chevron2"/>
    <dgm:cxn modelId="{4972857B-5486-44E3-805D-FCD250DB3CC9}" type="presParOf" srcId="{8C7B732D-A179-40CF-A6B1-19EB9B25BB61}" destId="{C86F8DC8-961F-4D80-BC5C-59A73D63941E}" srcOrd="0" destOrd="0" presId="urn:microsoft.com/office/officeart/2005/8/layout/chevron2"/>
    <dgm:cxn modelId="{B9F4C6A9-9FDF-47C2-925C-3C5CE8281125}" type="presParOf" srcId="{8C7B732D-A179-40CF-A6B1-19EB9B25BB61}" destId="{53CC4D3C-DF93-4173-ACF4-C76221B02C77}" srcOrd="1" destOrd="0" presId="urn:microsoft.com/office/officeart/2005/8/layout/chevron2"/>
    <dgm:cxn modelId="{21A92E73-B14D-486F-A03B-12D973A4E06E}" type="presParOf" srcId="{2594E5F7-638D-404F-B9E6-24DAE4541F88}" destId="{C1FA13DD-BF6D-429A-8780-DB4849AE0DFD}" srcOrd="7" destOrd="0" presId="urn:microsoft.com/office/officeart/2005/8/layout/chevron2"/>
    <dgm:cxn modelId="{3019F1C4-F361-46BC-90A5-662F783D5878}" type="presParOf" srcId="{2594E5F7-638D-404F-B9E6-24DAE4541F88}" destId="{7295847B-3851-4EA9-99FD-DC3227957FAE}" srcOrd="8" destOrd="0" presId="urn:microsoft.com/office/officeart/2005/8/layout/chevron2"/>
    <dgm:cxn modelId="{7F6EC065-5EDA-452D-8758-CBA2A38948AE}" type="presParOf" srcId="{7295847B-3851-4EA9-99FD-DC3227957FAE}" destId="{1D705395-8F21-4078-8969-5421F04C0FE7}" srcOrd="0" destOrd="0" presId="urn:microsoft.com/office/officeart/2005/8/layout/chevron2"/>
    <dgm:cxn modelId="{2BB72F65-0279-4075-ACC6-06E844624132}" type="presParOf" srcId="{7295847B-3851-4EA9-99FD-DC3227957FAE}" destId="{B14A69BE-6C2F-4804-8D9B-6B8610803E51}" srcOrd="1" destOrd="0" presId="urn:microsoft.com/office/officeart/2005/8/layout/chevron2"/>
    <dgm:cxn modelId="{22ECBFA1-232F-4297-BC92-A26DD7DF560D}" type="presParOf" srcId="{2594E5F7-638D-404F-B9E6-24DAE4541F88}" destId="{9B11EE3A-35A8-4CEA-AF35-34E9E7B80934}" srcOrd="9" destOrd="0" presId="urn:microsoft.com/office/officeart/2005/8/layout/chevron2"/>
    <dgm:cxn modelId="{63620C5A-B447-4A44-B43F-5441CB690E24}" type="presParOf" srcId="{2594E5F7-638D-404F-B9E6-24DAE4541F88}" destId="{CB10AF8A-6A30-4DB4-BC65-096783E68D90}" srcOrd="10" destOrd="0" presId="urn:microsoft.com/office/officeart/2005/8/layout/chevron2"/>
    <dgm:cxn modelId="{F0009090-61F1-441A-BED8-9E5F1E068C8A}" type="presParOf" srcId="{CB10AF8A-6A30-4DB4-BC65-096783E68D90}" destId="{E5570334-6C40-43D5-BB8D-9D092C112EB5}" srcOrd="0" destOrd="0" presId="urn:microsoft.com/office/officeart/2005/8/layout/chevron2"/>
    <dgm:cxn modelId="{0661A5D9-5FBA-4775-94B8-148E5D5A4B87}" type="presParOf" srcId="{CB10AF8A-6A30-4DB4-BC65-096783E68D90}" destId="{F977C008-0923-4DCE-AA36-4B528C254A71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AB544E-F731-443A-8CF0-0A58FFE80A8E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BCBBEAC-289C-4C30-84AE-95416973FFA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FDB4658A-26F7-43F6-8DF2-ABC5732A8288}" type="parTrans" cxnId="{EE5932B7-FCE1-477A-84E0-A4A8F2A094A5}">
      <dgm:prSet/>
      <dgm:spPr/>
      <dgm:t>
        <a:bodyPr/>
        <a:lstStyle/>
        <a:p>
          <a:endParaRPr lang="ru-RU"/>
        </a:p>
      </dgm:t>
    </dgm:pt>
    <dgm:pt modelId="{B0749482-5EEF-4D7B-8A81-6789BC3DA2DA}" type="sibTrans" cxnId="{EE5932B7-FCE1-477A-84E0-A4A8F2A094A5}">
      <dgm:prSet/>
      <dgm:spPr/>
      <dgm:t>
        <a:bodyPr/>
        <a:lstStyle/>
        <a:p>
          <a:endParaRPr lang="ru-RU"/>
        </a:p>
      </dgm:t>
    </dgm:pt>
    <dgm:pt modelId="{220F3FDB-AECF-4455-94A1-AB797473A672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A98B8E30-6DE0-43E3-880A-BC665C558733}" type="parTrans" cxnId="{C2AD1C64-5523-4DF4-82D3-03E06272E56E}">
      <dgm:prSet/>
      <dgm:spPr/>
      <dgm:t>
        <a:bodyPr/>
        <a:lstStyle/>
        <a:p>
          <a:endParaRPr lang="ru-RU"/>
        </a:p>
      </dgm:t>
    </dgm:pt>
    <dgm:pt modelId="{F1844861-9616-4E78-90CF-7373314B833C}" type="sibTrans" cxnId="{C2AD1C64-5523-4DF4-82D3-03E06272E56E}">
      <dgm:prSet/>
      <dgm:spPr/>
      <dgm:t>
        <a:bodyPr/>
        <a:lstStyle/>
        <a:p>
          <a:endParaRPr lang="ru-RU"/>
        </a:p>
      </dgm:t>
    </dgm:pt>
    <dgm:pt modelId="{9DC25E1E-6E74-4637-A929-09A6C6DA5E55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E32DCD5-172A-4FAD-926C-36FBC0C8536F}" type="parTrans" cxnId="{7A1080F5-5146-4B20-848D-1B444B610EE2}">
      <dgm:prSet/>
      <dgm:spPr/>
      <dgm:t>
        <a:bodyPr/>
        <a:lstStyle/>
        <a:p>
          <a:endParaRPr lang="ru-RU"/>
        </a:p>
      </dgm:t>
    </dgm:pt>
    <dgm:pt modelId="{175D26B5-7708-4E82-8779-16FC2FB8321C}" type="sibTrans" cxnId="{7A1080F5-5146-4B20-848D-1B444B610EE2}">
      <dgm:prSet/>
      <dgm:spPr/>
      <dgm:t>
        <a:bodyPr/>
        <a:lstStyle/>
        <a:p>
          <a:endParaRPr lang="ru-RU"/>
        </a:p>
      </dgm:t>
    </dgm:pt>
    <dgm:pt modelId="{7EDD604B-3140-447B-8611-78A63167C41E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Мониторинг речевого развития детей, изучение коммуникативных умений детей.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3A2A627-080E-4DA8-8916-620345778B69}" type="parTrans" cxnId="{00D0E9FC-2F0E-4E78-9C04-36EA84E2B264}">
      <dgm:prSet/>
      <dgm:spPr/>
      <dgm:t>
        <a:bodyPr/>
        <a:lstStyle/>
        <a:p>
          <a:endParaRPr lang="ru-RU"/>
        </a:p>
      </dgm:t>
    </dgm:pt>
    <dgm:pt modelId="{17B5BD77-11BB-431D-AAAE-49B5A6251E41}" type="sibTrans" cxnId="{00D0E9FC-2F0E-4E78-9C04-36EA84E2B264}">
      <dgm:prSet/>
      <dgm:spPr/>
      <dgm:t>
        <a:bodyPr/>
        <a:lstStyle/>
        <a:p>
          <a:endParaRPr lang="ru-RU"/>
        </a:p>
      </dgm:t>
    </dgm:pt>
    <dgm:pt modelId="{1A5D3B24-0D7F-42D0-A249-8AAFD3BF562A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Анкетирование родителей. Изучение уровня представлений о данной проблеме у родителей.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A01488F-4811-443B-BCD2-918A6139D1D2}" type="parTrans" cxnId="{ADE3BBC4-F4CE-4B5A-847A-3085C134E48B}">
      <dgm:prSet/>
      <dgm:spPr/>
      <dgm:t>
        <a:bodyPr/>
        <a:lstStyle/>
        <a:p>
          <a:endParaRPr lang="ru-RU"/>
        </a:p>
      </dgm:t>
    </dgm:pt>
    <dgm:pt modelId="{3E9CE947-9850-431C-8467-43D7C36A8F4D}" type="sibTrans" cxnId="{ADE3BBC4-F4CE-4B5A-847A-3085C134E48B}">
      <dgm:prSet/>
      <dgm:spPr/>
      <dgm:t>
        <a:bodyPr/>
        <a:lstStyle/>
        <a:p>
          <a:endParaRPr lang="ru-RU"/>
        </a:p>
      </dgm:t>
    </dgm:pt>
    <dgm:pt modelId="{D168D1F3-8D40-478B-8E17-17875A5AF658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Тестирование родителей по проблеме.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377774B-4180-404D-A773-7124507F4AE5}" type="parTrans" cxnId="{E768BEF0-3DBA-42C0-940E-A22AC044E5DB}">
      <dgm:prSet/>
      <dgm:spPr/>
      <dgm:t>
        <a:bodyPr/>
        <a:lstStyle/>
        <a:p>
          <a:endParaRPr lang="ru-RU"/>
        </a:p>
      </dgm:t>
    </dgm:pt>
    <dgm:pt modelId="{2F7C0F18-095F-43BE-BED7-ABF29FEF3FB1}" type="sibTrans" cxnId="{E768BEF0-3DBA-42C0-940E-A22AC044E5DB}">
      <dgm:prSet/>
      <dgm:spPr/>
      <dgm:t>
        <a:bodyPr/>
        <a:lstStyle/>
        <a:p>
          <a:endParaRPr lang="ru-RU"/>
        </a:p>
      </dgm:t>
    </dgm:pt>
    <dgm:pt modelId="{764BAAC1-8898-4D54-8892-B5D86F77067A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6B194DC9-E3FD-4406-A527-2AFAA4A070B1}" type="parTrans" cxnId="{89278650-3591-4BE6-9B82-5E1441D1524B}">
      <dgm:prSet/>
      <dgm:spPr/>
    </dgm:pt>
    <dgm:pt modelId="{4673B3E5-2153-436A-BD5B-75A5FBF61655}" type="sibTrans" cxnId="{89278650-3591-4BE6-9B82-5E1441D1524B}">
      <dgm:prSet/>
      <dgm:spPr/>
    </dgm:pt>
    <dgm:pt modelId="{A1FAFFF5-4780-45C7-AC8D-D470135DA014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Составление перспективного плана.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D53A798-46C3-43D3-ABFC-BABCE495F739}" type="parTrans" cxnId="{B4BA206E-19DE-43C7-9415-DC13762EA744}">
      <dgm:prSet/>
      <dgm:spPr/>
    </dgm:pt>
    <dgm:pt modelId="{9BF3F8D4-103F-44F2-995D-4B9991DFD064}" type="sibTrans" cxnId="{B4BA206E-19DE-43C7-9415-DC13762EA744}">
      <dgm:prSet/>
      <dgm:spPr/>
    </dgm:pt>
    <dgm:pt modelId="{7811293C-733B-45E4-AEC4-AD4330E31295}" type="pres">
      <dgm:prSet presAssocID="{A9AB544E-F731-443A-8CF0-0A58FFE80A8E}" presName="linearFlow" presStyleCnt="0">
        <dgm:presLayoutVars>
          <dgm:dir/>
          <dgm:animLvl val="lvl"/>
          <dgm:resizeHandles val="exact"/>
        </dgm:presLayoutVars>
      </dgm:prSet>
      <dgm:spPr/>
    </dgm:pt>
    <dgm:pt modelId="{D0BE96FB-7F35-4457-BFD2-EDA7C6B46EDE}" type="pres">
      <dgm:prSet presAssocID="{BBCBBEAC-289C-4C30-84AE-95416973FFA5}" presName="composite" presStyleCnt="0"/>
      <dgm:spPr/>
    </dgm:pt>
    <dgm:pt modelId="{07C9A65E-1476-4A9B-9B78-7A30B4B3B77F}" type="pres">
      <dgm:prSet presAssocID="{BBCBBEAC-289C-4C30-84AE-95416973FFA5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9E39F66B-935E-4339-B37E-E72D7453002E}" type="pres">
      <dgm:prSet presAssocID="{BBCBBEAC-289C-4C30-84AE-95416973FFA5}" presName="descendantText" presStyleLbl="alignAcc1" presStyleIdx="0" presStyleCnt="4" custLinFactNeighborX="-450" custLinFactNeighborY="-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91B694-32E8-48DD-BA9B-869E51513389}" type="pres">
      <dgm:prSet presAssocID="{B0749482-5EEF-4D7B-8A81-6789BC3DA2DA}" presName="sp" presStyleCnt="0"/>
      <dgm:spPr/>
    </dgm:pt>
    <dgm:pt modelId="{C0190CED-B177-4593-8C5F-96DCBC0BADA5}" type="pres">
      <dgm:prSet presAssocID="{220F3FDB-AECF-4455-94A1-AB797473A672}" presName="composite" presStyleCnt="0"/>
      <dgm:spPr/>
    </dgm:pt>
    <dgm:pt modelId="{E18E0CF0-F44C-45FE-9C48-A2CE3DA1F8BC}" type="pres">
      <dgm:prSet presAssocID="{220F3FDB-AECF-4455-94A1-AB797473A672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57735BD0-8B0C-457E-95ED-BD41F8834BA9}" type="pres">
      <dgm:prSet presAssocID="{220F3FDB-AECF-4455-94A1-AB797473A672}" presName="descendantText" presStyleLbl="alignAcc1" presStyleIdx="1" presStyleCnt="4" custLinFactNeighborX="-450" custLinFactNeighborY="9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DA57D-C043-4439-A311-8CD80C8B6692}" type="pres">
      <dgm:prSet presAssocID="{F1844861-9616-4E78-90CF-7373314B833C}" presName="sp" presStyleCnt="0"/>
      <dgm:spPr/>
    </dgm:pt>
    <dgm:pt modelId="{FA1F3BC4-CBAC-4C89-82A5-D07F02166C60}" type="pres">
      <dgm:prSet presAssocID="{9DC25E1E-6E74-4637-A929-09A6C6DA5E55}" presName="composite" presStyleCnt="0"/>
      <dgm:spPr/>
    </dgm:pt>
    <dgm:pt modelId="{00304A80-33EA-477D-B0E8-F1DC723737E8}" type="pres">
      <dgm:prSet presAssocID="{9DC25E1E-6E74-4637-A929-09A6C6DA5E55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0602E59-F249-4B73-97B1-B540BD0B7E3B}" type="pres">
      <dgm:prSet presAssocID="{9DC25E1E-6E74-4637-A929-09A6C6DA5E5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E5BF34-1AB7-45F9-BC8C-A638A8758FC8}" type="pres">
      <dgm:prSet presAssocID="{175D26B5-7708-4E82-8779-16FC2FB8321C}" presName="sp" presStyleCnt="0"/>
      <dgm:spPr/>
    </dgm:pt>
    <dgm:pt modelId="{C8083CDD-162D-469E-82CC-08D9A5FE0C0B}" type="pres">
      <dgm:prSet presAssocID="{764BAAC1-8898-4D54-8892-B5D86F77067A}" presName="composite" presStyleCnt="0"/>
      <dgm:spPr/>
    </dgm:pt>
    <dgm:pt modelId="{615FFD0C-4107-418D-B5BD-D7B9A9EB5118}" type="pres">
      <dgm:prSet presAssocID="{764BAAC1-8898-4D54-8892-B5D86F77067A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620B5054-CB56-425F-B57C-2FC0F5E561CF}" type="pres">
      <dgm:prSet presAssocID="{764BAAC1-8898-4D54-8892-B5D86F77067A}" presName="descendantText" presStyleLbl="alignAcc1" presStyleIdx="3" presStyleCnt="4" custLinFactNeighborX="438" custLinFactNeighborY="-3114">
        <dgm:presLayoutVars>
          <dgm:bulletEnabled val="1"/>
        </dgm:presLayoutVars>
      </dgm:prSet>
      <dgm:spPr/>
    </dgm:pt>
  </dgm:ptLst>
  <dgm:cxnLst>
    <dgm:cxn modelId="{B74FC465-4C7B-43DF-AD5A-B3CA256BDBE6}" type="presOf" srcId="{9DC25E1E-6E74-4637-A929-09A6C6DA5E55}" destId="{00304A80-33EA-477D-B0E8-F1DC723737E8}" srcOrd="0" destOrd="0" presId="urn:microsoft.com/office/officeart/2005/8/layout/chevron2"/>
    <dgm:cxn modelId="{FD8212F9-6B24-470A-9859-6F08D73704CE}" type="presOf" srcId="{220F3FDB-AECF-4455-94A1-AB797473A672}" destId="{E18E0CF0-F44C-45FE-9C48-A2CE3DA1F8BC}" srcOrd="0" destOrd="0" presId="urn:microsoft.com/office/officeart/2005/8/layout/chevron2"/>
    <dgm:cxn modelId="{6E4E6377-3629-49C0-8212-29AD0BEEFB2D}" type="presOf" srcId="{764BAAC1-8898-4D54-8892-B5D86F77067A}" destId="{615FFD0C-4107-418D-B5BD-D7B9A9EB5118}" srcOrd="0" destOrd="0" presId="urn:microsoft.com/office/officeart/2005/8/layout/chevron2"/>
    <dgm:cxn modelId="{6EC90D42-965E-41CD-81B7-0C8E074D17F6}" type="presOf" srcId="{D168D1F3-8D40-478B-8E17-17875A5AF658}" destId="{20602E59-F249-4B73-97B1-B540BD0B7E3B}" srcOrd="0" destOrd="0" presId="urn:microsoft.com/office/officeart/2005/8/layout/chevron2"/>
    <dgm:cxn modelId="{7A1080F5-5146-4B20-848D-1B444B610EE2}" srcId="{A9AB544E-F731-443A-8CF0-0A58FFE80A8E}" destId="{9DC25E1E-6E74-4637-A929-09A6C6DA5E55}" srcOrd="2" destOrd="0" parTransId="{BE32DCD5-172A-4FAD-926C-36FBC0C8536F}" sibTransId="{175D26B5-7708-4E82-8779-16FC2FB8321C}"/>
    <dgm:cxn modelId="{3870AE5E-15B8-4CA0-B935-3C7813E1BC9C}" type="presOf" srcId="{A1FAFFF5-4780-45C7-AC8D-D470135DA014}" destId="{620B5054-CB56-425F-B57C-2FC0F5E561CF}" srcOrd="0" destOrd="0" presId="urn:microsoft.com/office/officeart/2005/8/layout/chevron2"/>
    <dgm:cxn modelId="{8EE2193A-573A-460E-9D1A-951851084854}" type="presOf" srcId="{7EDD604B-3140-447B-8611-78A63167C41E}" destId="{9E39F66B-935E-4339-B37E-E72D7453002E}" srcOrd="0" destOrd="0" presId="urn:microsoft.com/office/officeart/2005/8/layout/chevron2"/>
    <dgm:cxn modelId="{E768BEF0-3DBA-42C0-940E-A22AC044E5DB}" srcId="{9DC25E1E-6E74-4637-A929-09A6C6DA5E55}" destId="{D168D1F3-8D40-478B-8E17-17875A5AF658}" srcOrd="0" destOrd="0" parTransId="{8377774B-4180-404D-A773-7124507F4AE5}" sibTransId="{2F7C0F18-095F-43BE-BED7-ABF29FEF3FB1}"/>
    <dgm:cxn modelId="{ADE3BBC4-F4CE-4B5A-847A-3085C134E48B}" srcId="{220F3FDB-AECF-4455-94A1-AB797473A672}" destId="{1A5D3B24-0D7F-42D0-A249-8AAFD3BF562A}" srcOrd="0" destOrd="0" parTransId="{1A01488F-4811-443B-BCD2-918A6139D1D2}" sibTransId="{3E9CE947-9850-431C-8467-43D7C36A8F4D}"/>
    <dgm:cxn modelId="{EE5932B7-FCE1-477A-84E0-A4A8F2A094A5}" srcId="{A9AB544E-F731-443A-8CF0-0A58FFE80A8E}" destId="{BBCBBEAC-289C-4C30-84AE-95416973FFA5}" srcOrd="0" destOrd="0" parTransId="{FDB4658A-26F7-43F6-8DF2-ABC5732A8288}" sibTransId="{B0749482-5EEF-4D7B-8A81-6789BC3DA2DA}"/>
    <dgm:cxn modelId="{C2AD1C64-5523-4DF4-82D3-03E06272E56E}" srcId="{A9AB544E-F731-443A-8CF0-0A58FFE80A8E}" destId="{220F3FDB-AECF-4455-94A1-AB797473A672}" srcOrd="1" destOrd="0" parTransId="{A98B8E30-6DE0-43E3-880A-BC665C558733}" sibTransId="{F1844861-9616-4E78-90CF-7373314B833C}"/>
    <dgm:cxn modelId="{DB29237C-D2E7-45AF-984A-EDB739ADDC2C}" type="presOf" srcId="{BBCBBEAC-289C-4C30-84AE-95416973FFA5}" destId="{07C9A65E-1476-4A9B-9B78-7A30B4B3B77F}" srcOrd="0" destOrd="0" presId="urn:microsoft.com/office/officeart/2005/8/layout/chevron2"/>
    <dgm:cxn modelId="{E55E9422-17BD-4A6D-B45E-E21A897F74F7}" type="presOf" srcId="{1A5D3B24-0D7F-42D0-A249-8AAFD3BF562A}" destId="{57735BD0-8B0C-457E-95ED-BD41F8834BA9}" srcOrd="0" destOrd="0" presId="urn:microsoft.com/office/officeart/2005/8/layout/chevron2"/>
    <dgm:cxn modelId="{691A0C19-6E30-4F81-9C89-67E05956189B}" type="presOf" srcId="{A9AB544E-F731-443A-8CF0-0A58FFE80A8E}" destId="{7811293C-733B-45E4-AEC4-AD4330E31295}" srcOrd="0" destOrd="0" presId="urn:microsoft.com/office/officeart/2005/8/layout/chevron2"/>
    <dgm:cxn modelId="{89278650-3591-4BE6-9B82-5E1441D1524B}" srcId="{A9AB544E-F731-443A-8CF0-0A58FFE80A8E}" destId="{764BAAC1-8898-4D54-8892-B5D86F77067A}" srcOrd="3" destOrd="0" parTransId="{6B194DC9-E3FD-4406-A527-2AFAA4A070B1}" sibTransId="{4673B3E5-2153-436A-BD5B-75A5FBF61655}"/>
    <dgm:cxn modelId="{B4BA206E-19DE-43C7-9415-DC13762EA744}" srcId="{764BAAC1-8898-4D54-8892-B5D86F77067A}" destId="{A1FAFFF5-4780-45C7-AC8D-D470135DA014}" srcOrd="0" destOrd="0" parTransId="{DD53A798-46C3-43D3-ABFC-BABCE495F739}" sibTransId="{9BF3F8D4-103F-44F2-995D-4B9991DFD064}"/>
    <dgm:cxn modelId="{00D0E9FC-2F0E-4E78-9C04-36EA84E2B264}" srcId="{BBCBBEAC-289C-4C30-84AE-95416973FFA5}" destId="{7EDD604B-3140-447B-8611-78A63167C41E}" srcOrd="0" destOrd="0" parTransId="{63A2A627-080E-4DA8-8916-620345778B69}" sibTransId="{17B5BD77-11BB-431D-AAAE-49B5A6251E41}"/>
    <dgm:cxn modelId="{F5490349-63A6-477C-A654-D3078DF9F14D}" type="presParOf" srcId="{7811293C-733B-45E4-AEC4-AD4330E31295}" destId="{D0BE96FB-7F35-4457-BFD2-EDA7C6B46EDE}" srcOrd="0" destOrd="0" presId="urn:microsoft.com/office/officeart/2005/8/layout/chevron2"/>
    <dgm:cxn modelId="{DCC55A78-DFE7-485A-9DC5-EA91C6CA500B}" type="presParOf" srcId="{D0BE96FB-7F35-4457-BFD2-EDA7C6B46EDE}" destId="{07C9A65E-1476-4A9B-9B78-7A30B4B3B77F}" srcOrd="0" destOrd="0" presId="urn:microsoft.com/office/officeart/2005/8/layout/chevron2"/>
    <dgm:cxn modelId="{6AA49D48-FCA1-40CF-906F-29B3E74416B6}" type="presParOf" srcId="{D0BE96FB-7F35-4457-BFD2-EDA7C6B46EDE}" destId="{9E39F66B-935E-4339-B37E-E72D7453002E}" srcOrd="1" destOrd="0" presId="urn:microsoft.com/office/officeart/2005/8/layout/chevron2"/>
    <dgm:cxn modelId="{700279E5-F7F0-4F8A-B879-4B03F080AC58}" type="presParOf" srcId="{7811293C-733B-45E4-AEC4-AD4330E31295}" destId="{D791B694-32E8-48DD-BA9B-869E51513389}" srcOrd="1" destOrd="0" presId="urn:microsoft.com/office/officeart/2005/8/layout/chevron2"/>
    <dgm:cxn modelId="{5928F4AF-6DF5-4FCF-A654-29BD1DA04FFE}" type="presParOf" srcId="{7811293C-733B-45E4-AEC4-AD4330E31295}" destId="{C0190CED-B177-4593-8C5F-96DCBC0BADA5}" srcOrd="2" destOrd="0" presId="urn:microsoft.com/office/officeart/2005/8/layout/chevron2"/>
    <dgm:cxn modelId="{82B05CAF-DF8E-462B-ADAC-E56EE64D92B5}" type="presParOf" srcId="{C0190CED-B177-4593-8C5F-96DCBC0BADA5}" destId="{E18E0CF0-F44C-45FE-9C48-A2CE3DA1F8BC}" srcOrd="0" destOrd="0" presId="urn:microsoft.com/office/officeart/2005/8/layout/chevron2"/>
    <dgm:cxn modelId="{76731CDD-E368-475E-985A-4C71099DAB5E}" type="presParOf" srcId="{C0190CED-B177-4593-8C5F-96DCBC0BADA5}" destId="{57735BD0-8B0C-457E-95ED-BD41F8834BA9}" srcOrd="1" destOrd="0" presId="urn:microsoft.com/office/officeart/2005/8/layout/chevron2"/>
    <dgm:cxn modelId="{47113968-B408-4D99-90F2-60959A9AD59B}" type="presParOf" srcId="{7811293C-733B-45E4-AEC4-AD4330E31295}" destId="{A66DA57D-C043-4439-A311-8CD80C8B6692}" srcOrd="3" destOrd="0" presId="urn:microsoft.com/office/officeart/2005/8/layout/chevron2"/>
    <dgm:cxn modelId="{8051B3A1-2D9D-42D9-B6B9-217F29048103}" type="presParOf" srcId="{7811293C-733B-45E4-AEC4-AD4330E31295}" destId="{FA1F3BC4-CBAC-4C89-82A5-D07F02166C60}" srcOrd="4" destOrd="0" presId="urn:microsoft.com/office/officeart/2005/8/layout/chevron2"/>
    <dgm:cxn modelId="{837812B6-6CBA-44D1-A54F-78F7417BA40F}" type="presParOf" srcId="{FA1F3BC4-CBAC-4C89-82A5-D07F02166C60}" destId="{00304A80-33EA-477D-B0E8-F1DC723737E8}" srcOrd="0" destOrd="0" presId="urn:microsoft.com/office/officeart/2005/8/layout/chevron2"/>
    <dgm:cxn modelId="{CACF3689-9274-4953-84A5-2AFF6ADB2379}" type="presParOf" srcId="{FA1F3BC4-CBAC-4C89-82A5-D07F02166C60}" destId="{20602E59-F249-4B73-97B1-B540BD0B7E3B}" srcOrd="1" destOrd="0" presId="urn:microsoft.com/office/officeart/2005/8/layout/chevron2"/>
    <dgm:cxn modelId="{C03A19B7-BAC8-4C7A-BD2D-C0894CE1D369}" type="presParOf" srcId="{7811293C-733B-45E4-AEC4-AD4330E31295}" destId="{D2E5BF34-1AB7-45F9-BC8C-A638A8758FC8}" srcOrd="5" destOrd="0" presId="urn:microsoft.com/office/officeart/2005/8/layout/chevron2"/>
    <dgm:cxn modelId="{8F959CC6-3DF7-48DE-B2EC-CA58101ACD81}" type="presParOf" srcId="{7811293C-733B-45E4-AEC4-AD4330E31295}" destId="{C8083CDD-162D-469E-82CC-08D9A5FE0C0B}" srcOrd="6" destOrd="0" presId="urn:microsoft.com/office/officeart/2005/8/layout/chevron2"/>
    <dgm:cxn modelId="{8446BE84-F9A1-404B-8CC2-F966F5DCE19C}" type="presParOf" srcId="{C8083CDD-162D-469E-82CC-08D9A5FE0C0B}" destId="{615FFD0C-4107-418D-B5BD-D7B9A9EB5118}" srcOrd="0" destOrd="0" presId="urn:microsoft.com/office/officeart/2005/8/layout/chevron2"/>
    <dgm:cxn modelId="{F4A92B78-549E-4C7D-85D8-4830DA810A83}" type="presParOf" srcId="{C8083CDD-162D-469E-82CC-08D9A5FE0C0B}" destId="{620B5054-CB56-425F-B57C-2FC0F5E561CF}" srcOrd="1" destOrd="0" presId="urn:microsoft.com/office/officeart/2005/8/layout/chevron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14B441-BBCA-41B4-805F-0EA60C448020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7E14FD2-3BFD-4F7D-BC51-947FE1868822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B66F73E6-7C53-4E74-B3E4-EF750E85709D}" type="parTrans" cxnId="{BB3639FF-1C1B-40D7-AF46-1F2AA03A0600}">
      <dgm:prSet/>
      <dgm:spPr/>
      <dgm:t>
        <a:bodyPr/>
        <a:lstStyle/>
        <a:p>
          <a:endParaRPr lang="ru-RU"/>
        </a:p>
      </dgm:t>
    </dgm:pt>
    <dgm:pt modelId="{EDBE084F-25D0-462E-9786-FD73ED723AB5}" type="sibTrans" cxnId="{BB3639FF-1C1B-40D7-AF46-1F2AA03A0600}">
      <dgm:prSet/>
      <dgm:spPr/>
      <dgm:t>
        <a:bodyPr/>
        <a:lstStyle/>
        <a:p>
          <a:endParaRPr lang="ru-RU"/>
        </a:p>
      </dgm:t>
    </dgm:pt>
    <dgm:pt modelId="{1036A8B4-E778-4361-94B8-C95045CAC6E2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E3D2286-F4A0-4260-B6BB-63EAFE319B82}" type="parTrans" cxnId="{FA631499-25EB-4FA7-96E3-A227AD34AE95}">
      <dgm:prSet/>
      <dgm:spPr/>
      <dgm:t>
        <a:bodyPr/>
        <a:lstStyle/>
        <a:p>
          <a:endParaRPr lang="ru-RU"/>
        </a:p>
      </dgm:t>
    </dgm:pt>
    <dgm:pt modelId="{35C5A9DD-B920-469B-AD79-8E18C64EBE1A}" type="sibTrans" cxnId="{FA631499-25EB-4FA7-96E3-A227AD34AE95}">
      <dgm:prSet/>
      <dgm:spPr/>
      <dgm:t>
        <a:bodyPr/>
        <a:lstStyle/>
        <a:p>
          <a:endParaRPr lang="ru-RU"/>
        </a:p>
      </dgm:t>
    </dgm:pt>
    <dgm:pt modelId="{7C7623B2-A879-477C-B94B-8C73ACF0471A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69CD4B08-89BD-420D-9C53-3C9C7B4CF253}" type="parTrans" cxnId="{927EA06A-926E-4349-952E-E59315ED6063}">
      <dgm:prSet/>
      <dgm:spPr/>
      <dgm:t>
        <a:bodyPr/>
        <a:lstStyle/>
        <a:p>
          <a:endParaRPr lang="ru-RU"/>
        </a:p>
      </dgm:t>
    </dgm:pt>
    <dgm:pt modelId="{5E2261BA-8E20-44CB-8F91-370E4A337537}" type="sibTrans" cxnId="{927EA06A-926E-4349-952E-E59315ED6063}">
      <dgm:prSet/>
      <dgm:spPr/>
      <dgm:t>
        <a:bodyPr/>
        <a:lstStyle/>
        <a:p>
          <a:endParaRPr lang="ru-RU"/>
        </a:p>
      </dgm:t>
    </dgm:pt>
    <dgm:pt modelId="{F3947865-54B2-44A2-AA3E-667007F5363B}">
      <dgm:prSet custT="1"/>
      <dgm:spPr/>
      <dgm:t>
        <a:bodyPr/>
        <a:lstStyle/>
        <a:p>
          <a:r>
            <a:rPr lang="ru-RU" sz="3600" b="0" i="0" u="none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 action="ppaction://hlinksldjump"/>
            </a:rPr>
            <a:t>Работа с детьми</a:t>
          </a:r>
          <a:endParaRPr lang="ru-RU" sz="3600" b="0" i="0" u="none" dirty="0">
            <a:latin typeface="Times New Roman" pitchFamily="18" charset="0"/>
            <a:cs typeface="Times New Roman" pitchFamily="18" charset="0"/>
          </a:endParaRPr>
        </a:p>
      </dgm:t>
    </dgm:pt>
    <dgm:pt modelId="{4B8ECD23-AA7E-415D-8378-F78C95B71AAB}" type="sibTrans" cxnId="{C9628A92-91C8-4F30-A398-EE6C738D0EC7}">
      <dgm:prSet/>
      <dgm:spPr/>
      <dgm:t>
        <a:bodyPr/>
        <a:lstStyle/>
        <a:p>
          <a:endParaRPr lang="ru-RU"/>
        </a:p>
      </dgm:t>
    </dgm:pt>
    <dgm:pt modelId="{50D6CAFA-DADF-46D8-9A1A-609870D16E72}" type="parTrans" cxnId="{C9628A92-91C8-4F30-A398-EE6C738D0EC7}">
      <dgm:prSet/>
      <dgm:spPr/>
      <dgm:t>
        <a:bodyPr/>
        <a:lstStyle/>
        <a:p>
          <a:endParaRPr lang="ru-RU"/>
        </a:p>
      </dgm:t>
    </dgm:pt>
    <dgm:pt modelId="{D7230817-4894-464A-B431-06967A02EADF}">
      <dgm:prSet custT="1"/>
      <dgm:spPr/>
      <dgm:t>
        <a:bodyPr/>
        <a:lstStyle/>
        <a:p>
          <a:r>
            <a:rPr lang="ru-RU" sz="3600" b="0" i="0" u="none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2" action="ppaction://hlinksldjump"/>
            </a:rPr>
            <a:t>Работа с родителями</a:t>
          </a:r>
          <a:endParaRPr lang="ru-RU" sz="3600" b="0" i="0" u="none" dirty="0">
            <a:latin typeface="Times New Roman" pitchFamily="18" charset="0"/>
            <a:cs typeface="Times New Roman" pitchFamily="18" charset="0"/>
          </a:endParaRPr>
        </a:p>
      </dgm:t>
    </dgm:pt>
    <dgm:pt modelId="{603D55BC-66F1-463F-B57F-CCBDFF4F666B}" type="parTrans" cxnId="{CB6264F4-46F6-42F6-B9AF-67936463319C}">
      <dgm:prSet/>
      <dgm:spPr/>
      <dgm:t>
        <a:bodyPr/>
        <a:lstStyle/>
        <a:p>
          <a:endParaRPr lang="ru-RU"/>
        </a:p>
      </dgm:t>
    </dgm:pt>
    <dgm:pt modelId="{2C087999-77EF-47AF-9CFE-1517A6A394BE}" type="sibTrans" cxnId="{CB6264F4-46F6-42F6-B9AF-67936463319C}">
      <dgm:prSet/>
      <dgm:spPr/>
      <dgm:t>
        <a:bodyPr/>
        <a:lstStyle/>
        <a:p>
          <a:endParaRPr lang="ru-RU"/>
        </a:p>
      </dgm:t>
    </dgm:pt>
    <dgm:pt modelId="{71C1A069-FA9F-4D83-8B1A-0F1A40546FF1}">
      <dgm:prSet custT="1"/>
      <dgm:spPr/>
      <dgm:t>
        <a:bodyPr/>
        <a:lstStyle/>
        <a:p>
          <a:r>
            <a:rPr lang="ru-RU" sz="3600" b="0" i="0" u="none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3" action="ppaction://hlinksldjump"/>
            </a:rPr>
            <a:t>Совместная деятельность       детей и родителей</a:t>
          </a:r>
          <a:endParaRPr lang="ru-RU" sz="3600" b="0" i="0" u="none" dirty="0">
            <a:latin typeface="Times New Roman" pitchFamily="18" charset="0"/>
            <a:cs typeface="Times New Roman" pitchFamily="18" charset="0"/>
          </a:endParaRPr>
        </a:p>
      </dgm:t>
    </dgm:pt>
    <dgm:pt modelId="{62E5271B-6D9A-41B2-98C4-D491F686E885}" type="parTrans" cxnId="{38978736-3DE6-4338-A34B-DCC4B82BB877}">
      <dgm:prSet/>
      <dgm:spPr/>
      <dgm:t>
        <a:bodyPr/>
        <a:lstStyle/>
        <a:p>
          <a:endParaRPr lang="ru-RU"/>
        </a:p>
      </dgm:t>
    </dgm:pt>
    <dgm:pt modelId="{6E03AB74-48B4-4334-9E05-C4E52BD971C1}" type="sibTrans" cxnId="{38978736-3DE6-4338-A34B-DCC4B82BB877}">
      <dgm:prSet/>
      <dgm:spPr/>
      <dgm:t>
        <a:bodyPr/>
        <a:lstStyle/>
        <a:p>
          <a:endParaRPr lang="ru-RU"/>
        </a:p>
      </dgm:t>
    </dgm:pt>
    <dgm:pt modelId="{20FD5D4B-CB1A-4B42-9B07-A1C67DA1A273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49CA5704-96AF-4DFC-BA3A-F0C3F96A7B94}" type="parTrans" cxnId="{C1723A50-BA83-4092-9DCB-0B68E1FCAAE1}">
      <dgm:prSet/>
      <dgm:spPr/>
      <dgm:t>
        <a:bodyPr/>
        <a:lstStyle/>
        <a:p>
          <a:endParaRPr lang="ru-RU"/>
        </a:p>
      </dgm:t>
    </dgm:pt>
    <dgm:pt modelId="{866AE4D7-210C-4201-9714-A9D7B4A2C276}" type="sibTrans" cxnId="{C1723A50-BA83-4092-9DCB-0B68E1FCAAE1}">
      <dgm:prSet/>
      <dgm:spPr/>
      <dgm:t>
        <a:bodyPr/>
        <a:lstStyle/>
        <a:p>
          <a:endParaRPr lang="ru-RU"/>
        </a:p>
      </dgm:t>
    </dgm:pt>
    <dgm:pt modelId="{751D3804-BF4D-4F4F-AE51-6F8D83EAF175}">
      <dgm:prSet custT="1"/>
      <dgm:spPr/>
      <dgm:t>
        <a:bodyPr/>
        <a:lstStyle/>
        <a:p>
          <a:r>
            <a:rPr lang="ru-RU" sz="3400" dirty="0" smtClean="0"/>
            <a:t> </a:t>
          </a:r>
          <a:r>
            <a:rPr lang="ru-RU" sz="36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4" action="ppaction://hlinksldjump"/>
            </a:rPr>
            <a:t>Взаимодействие                           со специалистами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06F3B7A5-66CA-479C-96BA-98C002CA7407}" type="parTrans" cxnId="{64234D3E-946C-480A-9A8C-34F0324EB7E3}">
      <dgm:prSet/>
      <dgm:spPr/>
      <dgm:t>
        <a:bodyPr/>
        <a:lstStyle/>
        <a:p>
          <a:endParaRPr lang="ru-RU"/>
        </a:p>
      </dgm:t>
    </dgm:pt>
    <dgm:pt modelId="{4E399A40-64FB-4859-8BC3-031BDDC83FD8}" type="sibTrans" cxnId="{64234D3E-946C-480A-9A8C-34F0324EB7E3}">
      <dgm:prSet/>
      <dgm:spPr/>
      <dgm:t>
        <a:bodyPr/>
        <a:lstStyle/>
        <a:p>
          <a:endParaRPr lang="ru-RU"/>
        </a:p>
      </dgm:t>
    </dgm:pt>
    <dgm:pt modelId="{047DDF14-080D-4130-8DC5-B656236C52EB}" type="pres">
      <dgm:prSet presAssocID="{3014B441-BBCA-41B4-805F-0EA60C448020}" presName="linearFlow" presStyleCnt="0">
        <dgm:presLayoutVars>
          <dgm:dir/>
          <dgm:animLvl val="lvl"/>
          <dgm:resizeHandles val="exact"/>
        </dgm:presLayoutVars>
      </dgm:prSet>
      <dgm:spPr/>
    </dgm:pt>
    <dgm:pt modelId="{31E48412-11AC-425C-AA2C-AEFC42DA7D6E}" type="pres">
      <dgm:prSet presAssocID="{57E14FD2-3BFD-4F7D-BC51-947FE1868822}" presName="composite" presStyleCnt="0"/>
      <dgm:spPr/>
    </dgm:pt>
    <dgm:pt modelId="{E001A62E-18F1-4497-8B66-5A9C56E9C0FC}" type="pres">
      <dgm:prSet presAssocID="{57E14FD2-3BFD-4F7D-BC51-947FE1868822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214BE1D8-C9C0-4156-B40F-C1C01E2C7527}" type="pres">
      <dgm:prSet presAssocID="{57E14FD2-3BFD-4F7D-BC51-947FE186882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6FCC87-7541-44BF-A482-D62A4F3E889D}" type="pres">
      <dgm:prSet presAssocID="{EDBE084F-25D0-462E-9786-FD73ED723AB5}" presName="sp" presStyleCnt="0"/>
      <dgm:spPr/>
    </dgm:pt>
    <dgm:pt modelId="{E607AEBB-EF2C-4A16-9B6A-C97089C01370}" type="pres">
      <dgm:prSet presAssocID="{1036A8B4-E778-4361-94B8-C95045CAC6E2}" presName="composite" presStyleCnt="0"/>
      <dgm:spPr/>
    </dgm:pt>
    <dgm:pt modelId="{875DDE5B-01B7-487F-84B8-2F5DA6463168}" type="pres">
      <dgm:prSet presAssocID="{1036A8B4-E778-4361-94B8-C95045CAC6E2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AE4E5DC8-18A1-478A-B314-06F249C227A0}" type="pres">
      <dgm:prSet presAssocID="{1036A8B4-E778-4361-94B8-C95045CAC6E2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B9EB4B-5954-4181-91D4-09982D246366}" type="pres">
      <dgm:prSet presAssocID="{35C5A9DD-B920-469B-AD79-8E18C64EBE1A}" presName="sp" presStyleCnt="0"/>
      <dgm:spPr/>
    </dgm:pt>
    <dgm:pt modelId="{A01DFF50-5F8F-46CE-941E-DE2DE22E02A5}" type="pres">
      <dgm:prSet presAssocID="{7C7623B2-A879-477C-B94B-8C73ACF0471A}" presName="composite" presStyleCnt="0"/>
      <dgm:spPr/>
    </dgm:pt>
    <dgm:pt modelId="{4C1EA302-3843-437A-9E09-4DB0FC9A368F}" type="pres">
      <dgm:prSet presAssocID="{7C7623B2-A879-477C-B94B-8C73ACF0471A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BAE9790E-99E3-4F9C-883F-66B74E74C259}" type="pres">
      <dgm:prSet presAssocID="{7C7623B2-A879-477C-B94B-8C73ACF0471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4A11EC-4497-4316-95D8-52FE1085FB18}" type="pres">
      <dgm:prSet presAssocID="{5E2261BA-8E20-44CB-8F91-370E4A337537}" presName="sp" presStyleCnt="0"/>
      <dgm:spPr/>
    </dgm:pt>
    <dgm:pt modelId="{07BB1BC7-30F4-48E2-91E5-A83FC9FC142E}" type="pres">
      <dgm:prSet presAssocID="{20FD5D4B-CB1A-4B42-9B07-A1C67DA1A273}" presName="composite" presStyleCnt="0"/>
      <dgm:spPr/>
    </dgm:pt>
    <dgm:pt modelId="{9FC6C878-3A2B-4CD1-8483-E5F114509721}" type="pres">
      <dgm:prSet presAssocID="{20FD5D4B-CB1A-4B42-9B07-A1C67DA1A273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3B5E904-80B7-4C67-A90D-C62A68BB3722}" type="pres">
      <dgm:prSet presAssocID="{20FD5D4B-CB1A-4B42-9B07-A1C67DA1A273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0F840C-8E2D-4AB3-AADC-756936F456DC}" type="presOf" srcId="{F3947865-54B2-44A2-AA3E-667007F5363B}" destId="{214BE1D8-C9C0-4156-B40F-C1C01E2C7527}" srcOrd="0" destOrd="0" presId="urn:microsoft.com/office/officeart/2005/8/layout/chevron2"/>
    <dgm:cxn modelId="{64234D3E-946C-480A-9A8C-34F0324EB7E3}" srcId="{20FD5D4B-CB1A-4B42-9B07-A1C67DA1A273}" destId="{751D3804-BF4D-4F4F-AE51-6F8D83EAF175}" srcOrd="0" destOrd="0" parTransId="{06F3B7A5-66CA-479C-96BA-98C002CA7407}" sibTransId="{4E399A40-64FB-4859-8BC3-031BDDC83FD8}"/>
    <dgm:cxn modelId="{DF90A6DF-CD57-4EFA-AEC3-AB95B7122EDE}" type="presOf" srcId="{20FD5D4B-CB1A-4B42-9B07-A1C67DA1A273}" destId="{9FC6C878-3A2B-4CD1-8483-E5F114509721}" srcOrd="0" destOrd="0" presId="urn:microsoft.com/office/officeart/2005/8/layout/chevron2"/>
    <dgm:cxn modelId="{C1723A50-BA83-4092-9DCB-0B68E1FCAAE1}" srcId="{3014B441-BBCA-41B4-805F-0EA60C448020}" destId="{20FD5D4B-CB1A-4B42-9B07-A1C67DA1A273}" srcOrd="3" destOrd="0" parTransId="{49CA5704-96AF-4DFC-BA3A-F0C3F96A7B94}" sibTransId="{866AE4D7-210C-4201-9714-A9D7B4A2C276}"/>
    <dgm:cxn modelId="{A6153B6E-E9D1-462E-8C25-AC2381180FC6}" type="presOf" srcId="{D7230817-4894-464A-B431-06967A02EADF}" destId="{AE4E5DC8-18A1-478A-B314-06F249C227A0}" srcOrd="0" destOrd="0" presId="urn:microsoft.com/office/officeart/2005/8/layout/chevron2"/>
    <dgm:cxn modelId="{C9628A92-91C8-4F30-A398-EE6C738D0EC7}" srcId="{57E14FD2-3BFD-4F7D-BC51-947FE1868822}" destId="{F3947865-54B2-44A2-AA3E-667007F5363B}" srcOrd="0" destOrd="0" parTransId="{50D6CAFA-DADF-46D8-9A1A-609870D16E72}" sibTransId="{4B8ECD23-AA7E-415D-8378-F78C95B71AAB}"/>
    <dgm:cxn modelId="{927EA06A-926E-4349-952E-E59315ED6063}" srcId="{3014B441-BBCA-41B4-805F-0EA60C448020}" destId="{7C7623B2-A879-477C-B94B-8C73ACF0471A}" srcOrd="2" destOrd="0" parTransId="{69CD4B08-89BD-420D-9C53-3C9C7B4CF253}" sibTransId="{5E2261BA-8E20-44CB-8F91-370E4A337537}"/>
    <dgm:cxn modelId="{38978736-3DE6-4338-A34B-DCC4B82BB877}" srcId="{7C7623B2-A879-477C-B94B-8C73ACF0471A}" destId="{71C1A069-FA9F-4D83-8B1A-0F1A40546FF1}" srcOrd="0" destOrd="0" parTransId="{62E5271B-6D9A-41B2-98C4-D491F686E885}" sibTransId="{6E03AB74-48B4-4334-9E05-C4E52BD971C1}"/>
    <dgm:cxn modelId="{43E4373E-6E79-4677-AAB1-A4FF37BE4BD0}" type="presOf" srcId="{7C7623B2-A879-477C-B94B-8C73ACF0471A}" destId="{4C1EA302-3843-437A-9E09-4DB0FC9A368F}" srcOrd="0" destOrd="0" presId="urn:microsoft.com/office/officeart/2005/8/layout/chevron2"/>
    <dgm:cxn modelId="{BB3639FF-1C1B-40D7-AF46-1F2AA03A0600}" srcId="{3014B441-BBCA-41B4-805F-0EA60C448020}" destId="{57E14FD2-3BFD-4F7D-BC51-947FE1868822}" srcOrd="0" destOrd="0" parTransId="{B66F73E6-7C53-4E74-B3E4-EF750E85709D}" sibTransId="{EDBE084F-25D0-462E-9786-FD73ED723AB5}"/>
    <dgm:cxn modelId="{681909C5-CE61-42E4-A04B-6C0431ECC7B7}" type="presOf" srcId="{1036A8B4-E778-4361-94B8-C95045CAC6E2}" destId="{875DDE5B-01B7-487F-84B8-2F5DA6463168}" srcOrd="0" destOrd="0" presId="urn:microsoft.com/office/officeart/2005/8/layout/chevron2"/>
    <dgm:cxn modelId="{3B611349-20D8-46AF-A309-D40947A33AF7}" type="presOf" srcId="{751D3804-BF4D-4F4F-AE51-6F8D83EAF175}" destId="{53B5E904-80B7-4C67-A90D-C62A68BB3722}" srcOrd="0" destOrd="0" presId="urn:microsoft.com/office/officeart/2005/8/layout/chevron2"/>
    <dgm:cxn modelId="{FA631499-25EB-4FA7-96E3-A227AD34AE95}" srcId="{3014B441-BBCA-41B4-805F-0EA60C448020}" destId="{1036A8B4-E778-4361-94B8-C95045CAC6E2}" srcOrd="1" destOrd="0" parTransId="{FE3D2286-F4A0-4260-B6BB-63EAFE319B82}" sibTransId="{35C5A9DD-B920-469B-AD79-8E18C64EBE1A}"/>
    <dgm:cxn modelId="{CB6264F4-46F6-42F6-B9AF-67936463319C}" srcId="{1036A8B4-E778-4361-94B8-C95045CAC6E2}" destId="{D7230817-4894-464A-B431-06967A02EADF}" srcOrd="0" destOrd="0" parTransId="{603D55BC-66F1-463F-B57F-CCBDFF4F666B}" sibTransId="{2C087999-77EF-47AF-9CFE-1517A6A394BE}"/>
    <dgm:cxn modelId="{12E87904-AE49-4A4D-B4E6-756A20E79258}" type="presOf" srcId="{71C1A069-FA9F-4D83-8B1A-0F1A40546FF1}" destId="{BAE9790E-99E3-4F9C-883F-66B74E74C259}" srcOrd="0" destOrd="0" presId="urn:microsoft.com/office/officeart/2005/8/layout/chevron2"/>
    <dgm:cxn modelId="{75174FC7-5FC6-45C3-93C9-8EFA44CE2F91}" type="presOf" srcId="{3014B441-BBCA-41B4-805F-0EA60C448020}" destId="{047DDF14-080D-4130-8DC5-B656236C52EB}" srcOrd="0" destOrd="0" presId="urn:microsoft.com/office/officeart/2005/8/layout/chevron2"/>
    <dgm:cxn modelId="{9CD86E94-3C3A-433C-8D88-FC4C07944A9D}" type="presOf" srcId="{57E14FD2-3BFD-4F7D-BC51-947FE1868822}" destId="{E001A62E-18F1-4497-8B66-5A9C56E9C0FC}" srcOrd="0" destOrd="0" presId="urn:microsoft.com/office/officeart/2005/8/layout/chevron2"/>
    <dgm:cxn modelId="{7A6DE348-59F0-4C1C-A177-44731CBA5776}" type="presParOf" srcId="{047DDF14-080D-4130-8DC5-B656236C52EB}" destId="{31E48412-11AC-425C-AA2C-AEFC42DA7D6E}" srcOrd="0" destOrd="0" presId="urn:microsoft.com/office/officeart/2005/8/layout/chevron2"/>
    <dgm:cxn modelId="{4F92D61A-4872-465B-9CBA-17C74018BA05}" type="presParOf" srcId="{31E48412-11AC-425C-AA2C-AEFC42DA7D6E}" destId="{E001A62E-18F1-4497-8B66-5A9C56E9C0FC}" srcOrd="0" destOrd="0" presId="urn:microsoft.com/office/officeart/2005/8/layout/chevron2"/>
    <dgm:cxn modelId="{4EC1CD24-FF74-44DD-A29D-FFA29C979E71}" type="presParOf" srcId="{31E48412-11AC-425C-AA2C-AEFC42DA7D6E}" destId="{214BE1D8-C9C0-4156-B40F-C1C01E2C7527}" srcOrd="1" destOrd="0" presId="urn:microsoft.com/office/officeart/2005/8/layout/chevron2"/>
    <dgm:cxn modelId="{AD7BE9B1-06FC-4BE8-94BF-075557414220}" type="presParOf" srcId="{047DDF14-080D-4130-8DC5-B656236C52EB}" destId="{C76FCC87-7541-44BF-A482-D62A4F3E889D}" srcOrd="1" destOrd="0" presId="urn:microsoft.com/office/officeart/2005/8/layout/chevron2"/>
    <dgm:cxn modelId="{D7B58799-F9A6-44B7-B2D0-5983DABB47A9}" type="presParOf" srcId="{047DDF14-080D-4130-8DC5-B656236C52EB}" destId="{E607AEBB-EF2C-4A16-9B6A-C97089C01370}" srcOrd="2" destOrd="0" presId="urn:microsoft.com/office/officeart/2005/8/layout/chevron2"/>
    <dgm:cxn modelId="{E7A3B37F-C0CF-4C07-B3A5-748A955D0DE9}" type="presParOf" srcId="{E607AEBB-EF2C-4A16-9B6A-C97089C01370}" destId="{875DDE5B-01B7-487F-84B8-2F5DA6463168}" srcOrd="0" destOrd="0" presId="urn:microsoft.com/office/officeart/2005/8/layout/chevron2"/>
    <dgm:cxn modelId="{03DB594F-E93B-4919-AB5B-F3C4A1605168}" type="presParOf" srcId="{E607AEBB-EF2C-4A16-9B6A-C97089C01370}" destId="{AE4E5DC8-18A1-478A-B314-06F249C227A0}" srcOrd="1" destOrd="0" presId="urn:microsoft.com/office/officeart/2005/8/layout/chevron2"/>
    <dgm:cxn modelId="{FCA98C57-72B2-4780-82F3-0D1FE4171504}" type="presParOf" srcId="{047DDF14-080D-4130-8DC5-B656236C52EB}" destId="{BDB9EB4B-5954-4181-91D4-09982D246366}" srcOrd="3" destOrd="0" presId="urn:microsoft.com/office/officeart/2005/8/layout/chevron2"/>
    <dgm:cxn modelId="{11FE436A-ECE7-485F-B6BA-399B8815A3E7}" type="presParOf" srcId="{047DDF14-080D-4130-8DC5-B656236C52EB}" destId="{A01DFF50-5F8F-46CE-941E-DE2DE22E02A5}" srcOrd="4" destOrd="0" presId="urn:microsoft.com/office/officeart/2005/8/layout/chevron2"/>
    <dgm:cxn modelId="{267DC7A7-55AC-45B5-AEA3-52E2CFCA7251}" type="presParOf" srcId="{A01DFF50-5F8F-46CE-941E-DE2DE22E02A5}" destId="{4C1EA302-3843-437A-9E09-4DB0FC9A368F}" srcOrd="0" destOrd="0" presId="urn:microsoft.com/office/officeart/2005/8/layout/chevron2"/>
    <dgm:cxn modelId="{23516514-BD02-43AD-AF43-046CC15D9CA5}" type="presParOf" srcId="{A01DFF50-5F8F-46CE-941E-DE2DE22E02A5}" destId="{BAE9790E-99E3-4F9C-883F-66B74E74C259}" srcOrd="1" destOrd="0" presId="urn:microsoft.com/office/officeart/2005/8/layout/chevron2"/>
    <dgm:cxn modelId="{7B1ECD4A-5478-4A77-99C1-8C3EDE2B7E46}" type="presParOf" srcId="{047DDF14-080D-4130-8DC5-B656236C52EB}" destId="{EB4A11EC-4497-4316-95D8-52FE1085FB18}" srcOrd="5" destOrd="0" presId="urn:microsoft.com/office/officeart/2005/8/layout/chevron2"/>
    <dgm:cxn modelId="{185370CF-274D-42F0-AEDD-D2F93BF9ADAA}" type="presParOf" srcId="{047DDF14-080D-4130-8DC5-B656236C52EB}" destId="{07BB1BC7-30F4-48E2-91E5-A83FC9FC142E}" srcOrd="6" destOrd="0" presId="urn:microsoft.com/office/officeart/2005/8/layout/chevron2"/>
    <dgm:cxn modelId="{DF4188C6-07CF-4102-BE80-D27841A541AD}" type="presParOf" srcId="{07BB1BC7-30F4-48E2-91E5-A83FC9FC142E}" destId="{9FC6C878-3A2B-4CD1-8483-E5F114509721}" srcOrd="0" destOrd="0" presId="urn:microsoft.com/office/officeart/2005/8/layout/chevron2"/>
    <dgm:cxn modelId="{F01A4A23-1A55-474B-A4BA-BD2E7C401CF7}" type="presParOf" srcId="{07BB1BC7-30F4-48E2-91E5-A83FC9FC142E}" destId="{53B5E904-80B7-4C67-A90D-C62A68BB3722}" srcOrd="1" destOrd="0" presId="urn:microsoft.com/office/officeart/2005/8/layout/chevro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453D5A3-934F-4829-BB44-2FD5C7A4667B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7343CF07-C4E9-4BB0-ADB6-9D1F8CF6CD2F}">
      <dgm:prSet phldrT="[Текст]"/>
      <dgm:spPr/>
      <dgm:t>
        <a:bodyPr/>
        <a:lstStyle/>
        <a:p>
          <a:r>
            <a:rPr lang="ru-RU" b="1" i="1" dirty="0" smtClean="0"/>
            <a:t>Участие в конкурсах поделок и рисунков:</a:t>
          </a:r>
          <a:endParaRPr lang="ru-RU" dirty="0" smtClean="0"/>
        </a:p>
        <a:p>
          <a:r>
            <a:rPr lang="ru-RU" dirty="0" smtClean="0"/>
            <a:t>- рисунков «Мой любимый детский сад»;</a:t>
          </a:r>
        </a:p>
        <a:p>
          <a:r>
            <a:rPr lang="ru-RU" dirty="0" smtClean="0"/>
            <a:t>- сочинений «Один день в детском саду»;</a:t>
          </a:r>
          <a:endParaRPr lang="ru-RU" dirty="0"/>
        </a:p>
      </dgm:t>
    </dgm:pt>
    <dgm:pt modelId="{879146F6-B39C-455E-9EC7-A8C2BC7F9031}" type="parTrans" cxnId="{D273041E-49DE-449D-9B17-EA004D5BF0F0}">
      <dgm:prSet/>
      <dgm:spPr/>
      <dgm:t>
        <a:bodyPr/>
        <a:lstStyle/>
        <a:p>
          <a:endParaRPr lang="ru-RU"/>
        </a:p>
      </dgm:t>
    </dgm:pt>
    <dgm:pt modelId="{BF847B93-73BF-43B8-83F0-C871A07638D2}" type="sibTrans" cxnId="{D273041E-49DE-449D-9B17-EA004D5BF0F0}">
      <dgm:prSet/>
      <dgm:spPr/>
      <dgm:t>
        <a:bodyPr/>
        <a:lstStyle/>
        <a:p>
          <a:endParaRPr lang="ru-RU"/>
        </a:p>
      </dgm:t>
    </dgm:pt>
    <dgm:pt modelId="{BD6AD2C6-EB72-4D61-B590-C26905461E42}">
      <dgm:prSet phldrT="[Текст]"/>
      <dgm:spPr/>
      <dgm:t>
        <a:bodyPr/>
        <a:lstStyle/>
        <a:p>
          <a:r>
            <a:rPr lang="ru-RU" b="1" i="1" dirty="0" smtClean="0"/>
            <a:t>Создание альбомов:</a:t>
          </a:r>
          <a:endParaRPr lang="ru-RU" dirty="0" smtClean="0"/>
        </a:p>
        <a:p>
          <a:r>
            <a:rPr lang="ru-RU" dirty="0" smtClean="0"/>
            <a:t>- «Моя семья»;</a:t>
          </a:r>
        </a:p>
        <a:p>
          <a:r>
            <a:rPr lang="ru-RU" dirty="0" smtClean="0"/>
            <a:t>- «Памятные места моего города»;</a:t>
          </a:r>
        </a:p>
        <a:p>
          <a:r>
            <a:rPr lang="ru-RU" dirty="0" smtClean="0"/>
            <a:t>- «Вот и стали мы на год взрослее».</a:t>
          </a:r>
          <a:endParaRPr lang="ru-RU" dirty="0"/>
        </a:p>
      </dgm:t>
    </dgm:pt>
    <dgm:pt modelId="{54B566D8-533E-4C18-9988-AA6AB1B821C2}" type="parTrans" cxnId="{B99BD92A-5B43-4619-9C52-6343989D94D4}">
      <dgm:prSet/>
      <dgm:spPr/>
      <dgm:t>
        <a:bodyPr/>
        <a:lstStyle/>
        <a:p>
          <a:endParaRPr lang="ru-RU"/>
        </a:p>
      </dgm:t>
    </dgm:pt>
    <dgm:pt modelId="{DE18262B-7116-4352-B0E6-2B7D4B3596BF}" type="sibTrans" cxnId="{B99BD92A-5B43-4619-9C52-6343989D94D4}">
      <dgm:prSet/>
      <dgm:spPr/>
      <dgm:t>
        <a:bodyPr/>
        <a:lstStyle/>
        <a:p>
          <a:endParaRPr lang="ru-RU"/>
        </a:p>
      </dgm:t>
    </dgm:pt>
    <dgm:pt modelId="{E4E4AB14-7F22-465D-9868-CF83AAC4E111}">
      <dgm:prSet phldrT="[Текст]"/>
      <dgm:spPr/>
      <dgm:t>
        <a:bodyPr/>
        <a:lstStyle/>
        <a:p>
          <a:r>
            <a:rPr lang="ru-RU" b="1" i="1" dirty="0" smtClean="0"/>
            <a:t>Участие в </a:t>
          </a:r>
          <a:r>
            <a:rPr lang="ru-RU" b="1" i="1" dirty="0" err="1" smtClean="0"/>
            <a:t>минипроектах</a:t>
          </a:r>
          <a:r>
            <a:rPr lang="ru-RU" b="1" i="1" dirty="0" smtClean="0"/>
            <a:t>:</a:t>
          </a:r>
          <a:endParaRPr lang="ru-RU" dirty="0" smtClean="0"/>
        </a:p>
        <a:p>
          <a:r>
            <a:rPr lang="ru-RU" dirty="0" smtClean="0"/>
            <a:t>- «Азбука Вежливого общения»;</a:t>
          </a:r>
        </a:p>
        <a:p>
          <a:r>
            <a:rPr lang="ru-RU" dirty="0" smtClean="0"/>
            <a:t>- «Можно ли общаться без слов?»</a:t>
          </a:r>
        </a:p>
        <a:p>
          <a:r>
            <a:rPr lang="ru-RU" dirty="0" smtClean="0"/>
            <a:t>- «Разговор по телефону»</a:t>
          </a:r>
          <a:endParaRPr lang="ru-RU" dirty="0"/>
        </a:p>
      </dgm:t>
    </dgm:pt>
    <dgm:pt modelId="{3C5091FA-0E84-4FC4-A39B-EF6C206A3E2C}" type="parTrans" cxnId="{BC8A698A-14C0-4839-B66E-3CE60631F80E}">
      <dgm:prSet/>
      <dgm:spPr/>
      <dgm:t>
        <a:bodyPr/>
        <a:lstStyle/>
        <a:p>
          <a:endParaRPr lang="ru-RU"/>
        </a:p>
      </dgm:t>
    </dgm:pt>
    <dgm:pt modelId="{0D8E1A78-BF5D-4DE9-815E-316647FDDD3D}" type="sibTrans" cxnId="{BC8A698A-14C0-4839-B66E-3CE60631F80E}">
      <dgm:prSet/>
      <dgm:spPr/>
      <dgm:t>
        <a:bodyPr/>
        <a:lstStyle/>
        <a:p>
          <a:endParaRPr lang="ru-RU"/>
        </a:p>
      </dgm:t>
    </dgm:pt>
    <dgm:pt modelId="{81D9C3DE-204C-4603-ADDD-5DCAF9E46CC0}" type="pres">
      <dgm:prSet presAssocID="{E453D5A3-934F-4829-BB44-2FD5C7A4667B}" presName="linearFlow" presStyleCnt="0">
        <dgm:presLayoutVars>
          <dgm:dir/>
          <dgm:resizeHandles val="exact"/>
        </dgm:presLayoutVars>
      </dgm:prSet>
      <dgm:spPr/>
    </dgm:pt>
    <dgm:pt modelId="{5DCE6F31-6F67-4F5F-8C4C-935BE0A67445}" type="pres">
      <dgm:prSet presAssocID="{7343CF07-C4E9-4BB0-ADB6-9D1F8CF6CD2F}" presName="composite" presStyleCnt="0"/>
      <dgm:spPr/>
    </dgm:pt>
    <dgm:pt modelId="{5CF29A9B-708F-4BB9-A54C-0C16B5606C44}" type="pres">
      <dgm:prSet presAssocID="{7343CF07-C4E9-4BB0-ADB6-9D1F8CF6CD2F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AD87772-06A9-44DF-BCCE-ACA3DFEB70E7}" type="pres">
      <dgm:prSet presAssocID="{7343CF07-C4E9-4BB0-ADB6-9D1F8CF6CD2F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20543-C641-463A-9440-0811AC3E4C1C}" type="pres">
      <dgm:prSet presAssocID="{BF847B93-73BF-43B8-83F0-C871A07638D2}" presName="spacing" presStyleCnt="0"/>
      <dgm:spPr/>
    </dgm:pt>
    <dgm:pt modelId="{80FD7B03-4DC0-4438-A570-435301320B05}" type="pres">
      <dgm:prSet presAssocID="{BD6AD2C6-EB72-4D61-B590-C26905461E42}" presName="composite" presStyleCnt="0"/>
      <dgm:spPr/>
    </dgm:pt>
    <dgm:pt modelId="{E1B5F66E-1B01-4DC3-8F4F-24A7DC4A25DB}" type="pres">
      <dgm:prSet presAssocID="{BD6AD2C6-EB72-4D61-B590-C26905461E42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79BD67F-4C60-454D-B9A2-C9BCAE382A0F}" type="pres">
      <dgm:prSet presAssocID="{BD6AD2C6-EB72-4D61-B590-C26905461E42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A8A56-B3F4-4617-8F23-4C0B1914F771}" type="pres">
      <dgm:prSet presAssocID="{DE18262B-7116-4352-B0E6-2B7D4B3596BF}" presName="spacing" presStyleCnt="0"/>
      <dgm:spPr/>
    </dgm:pt>
    <dgm:pt modelId="{7D8C7421-2504-4F8D-8960-431DCD6FA821}" type="pres">
      <dgm:prSet presAssocID="{E4E4AB14-7F22-465D-9868-CF83AAC4E111}" presName="composite" presStyleCnt="0"/>
      <dgm:spPr/>
    </dgm:pt>
    <dgm:pt modelId="{0DF0F943-BEE3-4623-BE88-E1BE86367BA6}" type="pres">
      <dgm:prSet presAssocID="{E4E4AB14-7F22-465D-9868-CF83AAC4E111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D38274E8-A2F5-40F9-AC5D-AFA006B8EAF6}" type="pres">
      <dgm:prSet presAssocID="{E4E4AB14-7F22-465D-9868-CF83AAC4E11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21ED85-0B4E-43B3-B370-93E8C33E34E3}" type="presOf" srcId="{E453D5A3-934F-4829-BB44-2FD5C7A4667B}" destId="{81D9C3DE-204C-4603-ADDD-5DCAF9E46CC0}" srcOrd="0" destOrd="0" presId="urn:microsoft.com/office/officeart/2005/8/layout/vList3"/>
    <dgm:cxn modelId="{B99BD92A-5B43-4619-9C52-6343989D94D4}" srcId="{E453D5A3-934F-4829-BB44-2FD5C7A4667B}" destId="{BD6AD2C6-EB72-4D61-B590-C26905461E42}" srcOrd="1" destOrd="0" parTransId="{54B566D8-533E-4C18-9988-AA6AB1B821C2}" sibTransId="{DE18262B-7116-4352-B0E6-2B7D4B3596BF}"/>
    <dgm:cxn modelId="{BC8A698A-14C0-4839-B66E-3CE60631F80E}" srcId="{E453D5A3-934F-4829-BB44-2FD5C7A4667B}" destId="{E4E4AB14-7F22-465D-9868-CF83AAC4E111}" srcOrd="2" destOrd="0" parTransId="{3C5091FA-0E84-4FC4-A39B-EF6C206A3E2C}" sibTransId="{0D8E1A78-BF5D-4DE9-815E-316647FDDD3D}"/>
    <dgm:cxn modelId="{D273041E-49DE-449D-9B17-EA004D5BF0F0}" srcId="{E453D5A3-934F-4829-BB44-2FD5C7A4667B}" destId="{7343CF07-C4E9-4BB0-ADB6-9D1F8CF6CD2F}" srcOrd="0" destOrd="0" parTransId="{879146F6-B39C-455E-9EC7-A8C2BC7F9031}" sibTransId="{BF847B93-73BF-43B8-83F0-C871A07638D2}"/>
    <dgm:cxn modelId="{25F12175-91E6-41B9-BB27-F0614E795FC0}" type="presOf" srcId="{E4E4AB14-7F22-465D-9868-CF83AAC4E111}" destId="{D38274E8-A2F5-40F9-AC5D-AFA006B8EAF6}" srcOrd="0" destOrd="0" presId="urn:microsoft.com/office/officeart/2005/8/layout/vList3"/>
    <dgm:cxn modelId="{9ED9C13B-C802-4B50-ABD2-466C7D9CF89B}" type="presOf" srcId="{BD6AD2C6-EB72-4D61-B590-C26905461E42}" destId="{979BD67F-4C60-454D-B9A2-C9BCAE382A0F}" srcOrd="0" destOrd="0" presId="urn:microsoft.com/office/officeart/2005/8/layout/vList3"/>
    <dgm:cxn modelId="{FE41F9DB-4372-4ED2-9F2D-8AF3FD00113C}" type="presOf" srcId="{7343CF07-C4E9-4BB0-ADB6-9D1F8CF6CD2F}" destId="{CAD87772-06A9-44DF-BCCE-ACA3DFEB70E7}" srcOrd="0" destOrd="0" presId="urn:microsoft.com/office/officeart/2005/8/layout/vList3"/>
    <dgm:cxn modelId="{689ABF51-40E1-4A55-914F-713846FE5F11}" type="presParOf" srcId="{81D9C3DE-204C-4603-ADDD-5DCAF9E46CC0}" destId="{5DCE6F31-6F67-4F5F-8C4C-935BE0A67445}" srcOrd="0" destOrd="0" presId="urn:microsoft.com/office/officeart/2005/8/layout/vList3"/>
    <dgm:cxn modelId="{FADB8053-4CAC-463D-9024-617EFB960709}" type="presParOf" srcId="{5DCE6F31-6F67-4F5F-8C4C-935BE0A67445}" destId="{5CF29A9B-708F-4BB9-A54C-0C16B5606C44}" srcOrd="0" destOrd="0" presId="urn:microsoft.com/office/officeart/2005/8/layout/vList3"/>
    <dgm:cxn modelId="{43AEC569-B8F4-45EF-A5BF-21D44A5A478B}" type="presParOf" srcId="{5DCE6F31-6F67-4F5F-8C4C-935BE0A67445}" destId="{CAD87772-06A9-44DF-BCCE-ACA3DFEB70E7}" srcOrd="1" destOrd="0" presId="urn:microsoft.com/office/officeart/2005/8/layout/vList3"/>
    <dgm:cxn modelId="{638F6A28-140B-426B-A959-4895A930C19E}" type="presParOf" srcId="{81D9C3DE-204C-4603-ADDD-5DCAF9E46CC0}" destId="{A1320543-C641-463A-9440-0811AC3E4C1C}" srcOrd="1" destOrd="0" presId="urn:microsoft.com/office/officeart/2005/8/layout/vList3"/>
    <dgm:cxn modelId="{357FD32F-7CFE-4753-9850-E608F677AB77}" type="presParOf" srcId="{81D9C3DE-204C-4603-ADDD-5DCAF9E46CC0}" destId="{80FD7B03-4DC0-4438-A570-435301320B05}" srcOrd="2" destOrd="0" presId="urn:microsoft.com/office/officeart/2005/8/layout/vList3"/>
    <dgm:cxn modelId="{283AD7FC-B3E3-4E96-8209-5B1DE6857308}" type="presParOf" srcId="{80FD7B03-4DC0-4438-A570-435301320B05}" destId="{E1B5F66E-1B01-4DC3-8F4F-24A7DC4A25DB}" srcOrd="0" destOrd="0" presId="urn:microsoft.com/office/officeart/2005/8/layout/vList3"/>
    <dgm:cxn modelId="{8E1F3F24-1D9E-4D61-81BC-279BC5681A25}" type="presParOf" srcId="{80FD7B03-4DC0-4438-A570-435301320B05}" destId="{979BD67F-4C60-454D-B9A2-C9BCAE382A0F}" srcOrd="1" destOrd="0" presId="urn:microsoft.com/office/officeart/2005/8/layout/vList3"/>
    <dgm:cxn modelId="{3E37C133-7C98-4D5E-8EC4-34B556CFEDCF}" type="presParOf" srcId="{81D9C3DE-204C-4603-ADDD-5DCAF9E46CC0}" destId="{934A8A56-B3F4-4617-8F23-4C0B1914F771}" srcOrd="3" destOrd="0" presId="urn:microsoft.com/office/officeart/2005/8/layout/vList3"/>
    <dgm:cxn modelId="{A7841CF3-EAE2-401E-AE36-FF9D50EEE4C5}" type="presParOf" srcId="{81D9C3DE-204C-4603-ADDD-5DCAF9E46CC0}" destId="{7D8C7421-2504-4F8D-8960-431DCD6FA821}" srcOrd="4" destOrd="0" presId="urn:microsoft.com/office/officeart/2005/8/layout/vList3"/>
    <dgm:cxn modelId="{A6ACAEEA-66BA-4E43-AFCE-A0C772383E74}" type="presParOf" srcId="{7D8C7421-2504-4F8D-8960-431DCD6FA821}" destId="{0DF0F943-BEE3-4623-BE88-E1BE86367BA6}" srcOrd="0" destOrd="0" presId="urn:microsoft.com/office/officeart/2005/8/layout/vList3"/>
    <dgm:cxn modelId="{8E0ED1E5-C63E-4A2A-91E7-6B256A6F898F}" type="presParOf" srcId="{7D8C7421-2504-4F8D-8960-431DCD6FA821}" destId="{D38274E8-A2F5-40F9-AC5D-AFA006B8EAF6}" srcOrd="1" destOrd="0" presId="urn:microsoft.com/office/officeart/2005/8/layout/vLis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453D5A3-934F-4829-BB44-2FD5C7A4667B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</dgm:pt>
    <dgm:pt modelId="{7343CF07-C4E9-4BB0-ADB6-9D1F8CF6CD2F}">
      <dgm:prSet phldrT="[Текст]"/>
      <dgm:spPr/>
      <dgm:t>
        <a:bodyPr/>
        <a:lstStyle/>
        <a:p>
          <a:r>
            <a:rPr lang="ru-RU" dirty="0" smtClean="0"/>
            <a:t>Совместное планирование деятельности</a:t>
          </a:r>
          <a:endParaRPr lang="ru-RU" dirty="0"/>
        </a:p>
      </dgm:t>
    </dgm:pt>
    <dgm:pt modelId="{879146F6-B39C-455E-9EC7-A8C2BC7F9031}" type="parTrans" cxnId="{D273041E-49DE-449D-9B17-EA004D5BF0F0}">
      <dgm:prSet/>
      <dgm:spPr/>
      <dgm:t>
        <a:bodyPr/>
        <a:lstStyle/>
        <a:p>
          <a:endParaRPr lang="ru-RU"/>
        </a:p>
      </dgm:t>
    </dgm:pt>
    <dgm:pt modelId="{BF847B93-73BF-43B8-83F0-C871A07638D2}" type="sibTrans" cxnId="{D273041E-49DE-449D-9B17-EA004D5BF0F0}">
      <dgm:prSet/>
      <dgm:spPr/>
      <dgm:t>
        <a:bodyPr/>
        <a:lstStyle/>
        <a:p>
          <a:endParaRPr lang="ru-RU"/>
        </a:p>
      </dgm:t>
    </dgm:pt>
    <dgm:pt modelId="{BD6AD2C6-EB72-4D61-B590-C26905461E42}">
      <dgm:prSet phldrT="[Текст]"/>
      <dgm:spPr/>
      <dgm:t>
        <a:bodyPr/>
        <a:lstStyle/>
        <a:p>
          <a:r>
            <a:rPr lang="ru-RU" dirty="0" smtClean="0"/>
            <a:t>Обмен информацией</a:t>
          </a:r>
          <a:endParaRPr lang="ru-RU" dirty="0"/>
        </a:p>
      </dgm:t>
    </dgm:pt>
    <dgm:pt modelId="{54B566D8-533E-4C18-9988-AA6AB1B821C2}" type="parTrans" cxnId="{B99BD92A-5B43-4619-9C52-6343989D94D4}">
      <dgm:prSet/>
      <dgm:spPr/>
      <dgm:t>
        <a:bodyPr/>
        <a:lstStyle/>
        <a:p>
          <a:endParaRPr lang="ru-RU"/>
        </a:p>
      </dgm:t>
    </dgm:pt>
    <dgm:pt modelId="{DE18262B-7116-4352-B0E6-2B7D4B3596BF}" type="sibTrans" cxnId="{B99BD92A-5B43-4619-9C52-6343989D94D4}">
      <dgm:prSet/>
      <dgm:spPr/>
      <dgm:t>
        <a:bodyPr/>
        <a:lstStyle/>
        <a:p>
          <a:endParaRPr lang="ru-RU"/>
        </a:p>
      </dgm:t>
    </dgm:pt>
    <dgm:pt modelId="{E4E4AB14-7F22-465D-9868-CF83AAC4E111}">
      <dgm:prSet phldrT="[Текст]"/>
      <dgm:spPr/>
      <dgm:t>
        <a:bodyPr/>
        <a:lstStyle/>
        <a:p>
          <a:r>
            <a:rPr lang="ru-RU" dirty="0" smtClean="0"/>
            <a:t>Подбор диагностического инструментария</a:t>
          </a:r>
          <a:endParaRPr lang="ru-RU" dirty="0"/>
        </a:p>
      </dgm:t>
    </dgm:pt>
    <dgm:pt modelId="{3C5091FA-0E84-4FC4-A39B-EF6C206A3E2C}" type="parTrans" cxnId="{BC8A698A-14C0-4839-B66E-3CE60631F80E}">
      <dgm:prSet/>
      <dgm:spPr/>
      <dgm:t>
        <a:bodyPr/>
        <a:lstStyle/>
        <a:p>
          <a:endParaRPr lang="ru-RU"/>
        </a:p>
      </dgm:t>
    </dgm:pt>
    <dgm:pt modelId="{0D8E1A78-BF5D-4DE9-815E-316647FDDD3D}" type="sibTrans" cxnId="{BC8A698A-14C0-4839-B66E-3CE60631F80E}">
      <dgm:prSet/>
      <dgm:spPr/>
      <dgm:t>
        <a:bodyPr/>
        <a:lstStyle/>
        <a:p>
          <a:endParaRPr lang="ru-RU"/>
        </a:p>
      </dgm:t>
    </dgm:pt>
    <dgm:pt modelId="{81D9C3DE-204C-4603-ADDD-5DCAF9E46CC0}" type="pres">
      <dgm:prSet presAssocID="{E453D5A3-934F-4829-BB44-2FD5C7A4667B}" presName="linearFlow" presStyleCnt="0">
        <dgm:presLayoutVars>
          <dgm:dir/>
          <dgm:resizeHandles val="exact"/>
        </dgm:presLayoutVars>
      </dgm:prSet>
      <dgm:spPr/>
    </dgm:pt>
    <dgm:pt modelId="{5DCE6F31-6F67-4F5F-8C4C-935BE0A67445}" type="pres">
      <dgm:prSet presAssocID="{7343CF07-C4E9-4BB0-ADB6-9D1F8CF6CD2F}" presName="composite" presStyleCnt="0"/>
      <dgm:spPr/>
    </dgm:pt>
    <dgm:pt modelId="{5CF29A9B-708F-4BB9-A54C-0C16B5606C44}" type="pres">
      <dgm:prSet presAssocID="{7343CF07-C4E9-4BB0-ADB6-9D1F8CF6CD2F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AD87772-06A9-44DF-BCCE-ACA3DFEB70E7}" type="pres">
      <dgm:prSet presAssocID="{7343CF07-C4E9-4BB0-ADB6-9D1F8CF6CD2F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20543-C641-463A-9440-0811AC3E4C1C}" type="pres">
      <dgm:prSet presAssocID="{BF847B93-73BF-43B8-83F0-C871A07638D2}" presName="spacing" presStyleCnt="0"/>
      <dgm:spPr/>
    </dgm:pt>
    <dgm:pt modelId="{80FD7B03-4DC0-4438-A570-435301320B05}" type="pres">
      <dgm:prSet presAssocID="{BD6AD2C6-EB72-4D61-B590-C26905461E42}" presName="composite" presStyleCnt="0"/>
      <dgm:spPr/>
    </dgm:pt>
    <dgm:pt modelId="{E1B5F66E-1B01-4DC3-8F4F-24A7DC4A25DB}" type="pres">
      <dgm:prSet presAssocID="{BD6AD2C6-EB72-4D61-B590-C26905461E42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79BD67F-4C60-454D-B9A2-C9BCAE382A0F}" type="pres">
      <dgm:prSet presAssocID="{BD6AD2C6-EB72-4D61-B590-C26905461E42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A8A56-B3F4-4617-8F23-4C0B1914F771}" type="pres">
      <dgm:prSet presAssocID="{DE18262B-7116-4352-B0E6-2B7D4B3596BF}" presName="spacing" presStyleCnt="0"/>
      <dgm:spPr/>
    </dgm:pt>
    <dgm:pt modelId="{7D8C7421-2504-4F8D-8960-431DCD6FA821}" type="pres">
      <dgm:prSet presAssocID="{E4E4AB14-7F22-465D-9868-CF83AAC4E111}" presName="composite" presStyleCnt="0"/>
      <dgm:spPr/>
    </dgm:pt>
    <dgm:pt modelId="{0DF0F943-BEE3-4623-BE88-E1BE86367BA6}" type="pres">
      <dgm:prSet presAssocID="{E4E4AB14-7F22-465D-9868-CF83AAC4E111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D38274E8-A2F5-40F9-AC5D-AFA006B8EAF6}" type="pres">
      <dgm:prSet presAssocID="{E4E4AB14-7F22-465D-9868-CF83AAC4E11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F08925-60C8-40EA-8814-D1BD0A36C135}" type="presOf" srcId="{7343CF07-C4E9-4BB0-ADB6-9D1F8CF6CD2F}" destId="{CAD87772-06A9-44DF-BCCE-ACA3DFEB70E7}" srcOrd="0" destOrd="0" presId="urn:microsoft.com/office/officeart/2005/8/layout/vList3"/>
    <dgm:cxn modelId="{D273041E-49DE-449D-9B17-EA004D5BF0F0}" srcId="{E453D5A3-934F-4829-BB44-2FD5C7A4667B}" destId="{7343CF07-C4E9-4BB0-ADB6-9D1F8CF6CD2F}" srcOrd="0" destOrd="0" parTransId="{879146F6-B39C-455E-9EC7-A8C2BC7F9031}" sibTransId="{BF847B93-73BF-43B8-83F0-C871A07638D2}"/>
    <dgm:cxn modelId="{BC8A698A-14C0-4839-B66E-3CE60631F80E}" srcId="{E453D5A3-934F-4829-BB44-2FD5C7A4667B}" destId="{E4E4AB14-7F22-465D-9868-CF83AAC4E111}" srcOrd="2" destOrd="0" parTransId="{3C5091FA-0E84-4FC4-A39B-EF6C206A3E2C}" sibTransId="{0D8E1A78-BF5D-4DE9-815E-316647FDDD3D}"/>
    <dgm:cxn modelId="{780CDCBB-E3A2-4938-BCA8-5F3BB9146252}" type="presOf" srcId="{BD6AD2C6-EB72-4D61-B590-C26905461E42}" destId="{979BD67F-4C60-454D-B9A2-C9BCAE382A0F}" srcOrd="0" destOrd="0" presId="urn:microsoft.com/office/officeart/2005/8/layout/vList3"/>
    <dgm:cxn modelId="{D693C6CD-4F17-4B79-AEBC-7193C4121F75}" type="presOf" srcId="{E4E4AB14-7F22-465D-9868-CF83AAC4E111}" destId="{D38274E8-A2F5-40F9-AC5D-AFA006B8EAF6}" srcOrd="0" destOrd="0" presId="urn:microsoft.com/office/officeart/2005/8/layout/vList3"/>
    <dgm:cxn modelId="{B39AC340-EEC8-4059-8540-14898D5D4622}" type="presOf" srcId="{E453D5A3-934F-4829-BB44-2FD5C7A4667B}" destId="{81D9C3DE-204C-4603-ADDD-5DCAF9E46CC0}" srcOrd="0" destOrd="0" presId="urn:microsoft.com/office/officeart/2005/8/layout/vList3"/>
    <dgm:cxn modelId="{B99BD92A-5B43-4619-9C52-6343989D94D4}" srcId="{E453D5A3-934F-4829-BB44-2FD5C7A4667B}" destId="{BD6AD2C6-EB72-4D61-B590-C26905461E42}" srcOrd="1" destOrd="0" parTransId="{54B566D8-533E-4C18-9988-AA6AB1B821C2}" sibTransId="{DE18262B-7116-4352-B0E6-2B7D4B3596BF}"/>
    <dgm:cxn modelId="{570CC208-87DF-480D-A104-823BA3ED80F2}" type="presParOf" srcId="{81D9C3DE-204C-4603-ADDD-5DCAF9E46CC0}" destId="{5DCE6F31-6F67-4F5F-8C4C-935BE0A67445}" srcOrd="0" destOrd="0" presId="urn:microsoft.com/office/officeart/2005/8/layout/vList3"/>
    <dgm:cxn modelId="{AE484BEB-1392-417E-9B4E-5090C3BB538B}" type="presParOf" srcId="{5DCE6F31-6F67-4F5F-8C4C-935BE0A67445}" destId="{5CF29A9B-708F-4BB9-A54C-0C16B5606C44}" srcOrd="0" destOrd="0" presId="urn:microsoft.com/office/officeart/2005/8/layout/vList3"/>
    <dgm:cxn modelId="{9595CE82-DB75-4572-93A3-14C13E93E6C5}" type="presParOf" srcId="{5DCE6F31-6F67-4F5F-8C4C-935BE0A67445}" destId="{CAD87772-06A9-44DF-BCCE-ACA3DFEB70E7}" srcOrd="1" destOrd="0" presId="urn:microsoft.com/office/officeart/2005/8/layout/vList3"/>
    <dgm:cxn modelId="{349C6F49-CE3C-4015-94B7-711ACB14132F}" type="presParOf" srcId="{81D9C3DE-204C-4603-ADDD-5DCAF9E46CC0}" destId="{A1320543-C641-463A-9440-0811AC3E4C1C}" srcOrd="1" destOrd="0" presId="urn:microsoft.com/office/officeart/2005/8/layout/vList3"/>
    <dgm:cxn modelId="{1C2B41CD-9E12-4F68-B75C-CEC2E6654C7D}" type="presParOf" srcId="{81D9C3DE-204C-4603-ADDD-5DCAF9E46CC0}" destId="{80FD7B03-4DC0-4438-A570-435301320B05}" srcOrd="2" destOrd="0" presId="urn:microsoft.com/office/officeart/2005/8/layout/vList3"/>
    <dgm:cxn modelId="{1CB9F1E3-4A24-4156-97ED-D5277B039F19}" type="presParOf" srcId="{80FD7B03-4DC0-4438-A570-435301320B05}" destId="{E1B5F66E-1B01-4DC3-8F4F-24A7DC4A25DB}" srcOrd="0" destOrd="0" presId="urn:microsoft.com/office/officeart/2005/8/layout/vList3"/>
    <dgm:cxn modelId="{BB741077-797A-4717-8B01-6CDC1300DEFC}" type="presParOf" srcId="{80FD7B03-4DC0-4438-A570-435301320B05}" destId="{979BD67F-4C60-454D-B9A2-C9BCAE382A0F}" srcOrd="1" destOrd="0" presId="urn:microsoft.com/office/officeart/2005/8/layout/vList3"/>
    <dgm:cxn modelId="{339605B8-64D5-42D2-910F-27E330235D77}" type="presParOf" srcId="{81D9C3DE-204C-4603-ADDD-5DCAF9E46CC0}" destId="{934A8A56-B3F4-4617-8F23-4C0B1914F771}" srcOrd="3" destOrd="0" presId="urn:microsoft.com/office/officeart/2005/8/layout/vList3"/>
    <dgm:cxn modelId="{631AAC7F-DA10-47F4-983A-3CE9BFE61C37}" type="presParOf" srcId="{81D9C3DE-204C-4603-ADDD-5DCAF9E46CC0}" destId="{7D8C7421-2504-4F8D-8960-431DCD6FA821}" srcOrd="4" destOrd="0" presId="urn:microsoft.com/office/officeart/2005/8/layout/vList3"/>
    <dgm:cxn modelId="{CA45392A-CE21-4352-9F2E-29B70ABF8A43}" type="presParOf" srcId="{7D8C7421-2504-4F8D-8960-431DCD6FA821}" destId="{0DF0F943-BEE3-4623-BE88-E1BE86367BA6}" srcOrd="0" destOrd="0" presId="urn:microsoft.com/office/officeart/2005/8/layout/vList3"/>
    <dgm:cxn modelId="{804631B6-0DF0-486F-9690-C03DA2FF0A14}" type="presParOf" srcId="{7D8C7421-2504-4F8D-8960-431DCD6FA821}" destId="{D38274E8-A2F5-40F9-AC5D-AFA006B8EAF6}" srcOrd="1" destOrd="0" presId="urn:microsoft.com/office/officeart/2005/8/layout/vList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EE5D343-B1B3-4460-9CA4-AD383470E9F9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369DE18-7377-4D6F-9812-0129409D042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0E38449B-694C-4E2D-A7FA-1E1C2D702B71}" type="parTrans" cxnId="{7A17DCDB-BEA8-4603-83DA-6E472F1FBB76}">
      <dgm:prSet/>
      <dgm:spPr/>
      <dgm:t>
        <a:bodyPr/>
        <a:lstStyle/>
        <a:p>
          <a:endParaRPr lang="ru-RU"/>
        </a:p>
      </dgm:t>
    </dgm:pt>
    <dgm:pt modelId="{5EDA2F8F-A145-45A8-A6EA-A17F785B2A9B}" type="sibTrans" cxnId="{7A17DCDB-BEA8-4603-83DA-6E472F1FBB76}">
      <dgm:prSet/>
      <dgm:spPr/>
      <dgm:t>
        <a:bodyPr/>
        <a:lstStyle/>
        <a:p>
          <a:endParaRPr lang="ru-RU"/>
        </a:p>
      </dgm:t>
    </dgm:pt>
    <dgm:pt modelId="{0D0FF2C4-FC42-4A6E-9CDA-E46C80582EF4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9CD6387D-C2A8-46D4-93D1-A740D42A342A}" type="parTrans" cxnId="{6160E048-7963-4C24-A96D-AB07A4054734}">
      <dgm:prSet/>
      <dgm:spPr/>
      <dgm:t>
        <a:bodyPr/>
        <a:lstStyle/>
        <a:p>
          <a:endParaRPr lang="ru-RU"/>
        </a:p>
      </dgm:t>
    </dgm:pt>
    <dgm:pt modelId="{CF4A4A9A-1304-4592-A69D-F73D2F435F7B}" type="sibTrans" cxnId="{6160E048-7963-4C24-A96D-AB07A4054734}">
      <dgm:prSet/>
      <dgm:spPr/>
      <dgm:t>
        <a:bodyPr/>
        <a:lstStyle/>
        <a:p>
          <a:endParaRPr lang="ru-RU"/>
        </a:p>
      </dgm:t>
    </dgm:pt>
    <dgm:pt modelId="{828D7548-6D70-4F46-8F10-93C06F92F5C8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DD38C72-3039-4B3E-9349-501709EBE27D}" type="parTrans" cxnId="{18929CD9-1245-462A-8CB7-AA10962A4E29}">
      <dgm:prSet/>
      <dgm:spPr/>
      <dgm:t>
        <a:bodyPr/>
        <a:lstStyle/>
        <a:p>
          <a:endParaRPr lang="ru-RU"/>
        </a:p>
      </dgm:t>
    </dgm:pt>
    <dgm:pt modelId="{45F4457E-3859-4E6B-8711-D69E4F1258CE}" type="sibTrans" cxnId="{18929CD9-1245-462A-8CB7-AA10962A4E29}">
      <dgm:prSet/>
      <dgm:spPr/>
      <dgm:t>
        <a:bodyPr/>
        <a:lstStyle/>
        <a:p>
          <a:endParaRPr lang="ru-RU"/>
        </a:p>
      </dgm:t>
    </dgm:pt>
    <dgm:pt modelId="{22846F4F-ADAB-4E59-9AC9-043E2395A86E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Мониторинг по результатам деятельности.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C7B35EA-BA6B-45A4-B0B4-2F9780F0BC1B}" type="parTrans" cxnId="{6FC23D78-ABB3-4BAF-808A-90F1590A5FC8}">
      <dgm:prSet/>
      <dgm:spPr/>
      <dgm:t>
        <a:bodyPr/>
        <a:lstStyle/>
        <a:p>
          <a:endParaRPr lang="ru-RU"/>
        </a:p>
      </dgm:t>
    </dgm:pt>
    <dgm:pt modelId="{4516D197-FA1A-4073-87EF-170CA800B2D3}" type="sibTrans" cxnId="{6FC23D78-ABB3-4BAF-808A-90F1590A5FC8}">
      <dgm:prSet/>
      <dgm:spPr/>
      <dgm:t>
        <a:bodyPr/>
        <a:lstStyle/>
        <a:p>
          <a:endParaRPr lang="ru-RU"/>
        </a:p>
      </dgm:t>
    </dgm:pt>
    <dgm:pt modelId="{D7403284-DAA7-498C-BBBF-6098C83F26A4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Подведение итогов по реализации проекта.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7C24F53-680D-4387-A72D-BC18C9406575}" type="parTrans" cxnId="{E088DD46-7E96-415E-9D51-B91529F7C380}">
      <dgm:prSet/>
      <dgm:spPr/>
      <dgm:t>
        <a:bodyPr/>
        <a:lstStyle/>
        <a:p>
          <a:endParaRPr lang="ru-RU"/>
        </a:p>
      </dgm:t>
    </dgm:pt>
    <dgm:pt modelId="{7ED91A23-BA8D-4C38-97BA-620C7775EACA}" type="sibTrans" cxnId="{E088DD46-7E96-415E-9D51-B91529F7C380}">
      <dgm:prSet/>
      <dgm:spPr/>
      <dgm:t>
        <a:bodyPr/>
        <a:lstStyle/>
        <a:p>
          <a:endParaRPr lang="ru-RU"/>
        </a:p>
      </dgm:t>
    </dgm:pt>
    <dgm:pt modelId="{741AB72F-2116-4607-9C78-CE54384D7D4D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Обобщение опыта работы и оформление в виде папки.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FFA7693-284B-4D32-89B3-C7E6DD66CD51}" type="parTrans" cxnId="{F76B5077-27D2-4045-8AE6-B214601583A2}">
      <dgm:prSet/>
      <dgm:spPr/>
      <dgm:t>
        <a:bodyPr/>
        <a:lstStyle/>
        <a:p>
          <a:endParaRPr lang="ru-RU"/>
        </a:p>
      </dgm:t>
    </dgm:pt>
    <dgm:pt modelId="{545C188D-AE34-47A0-9914-713E81CBCD45}" type="sibTrans" cxnId="{F76B5077-27D2-4045-8AE6-B214601583A2}">
      <dgm:prSet/>
      <dgm:spPr/>
      <dgm:t>
        <a:bodyPr/>
        <a:lstStyle/>
        <a:p>
          <a:endParaRPr lang="ru-RU"/>
        </a:p>
      </dgm:t>
    </dgm:pt>
    <dgm:pt modelId="{3F8437CF-7381-4740-9AB1-65053A0999B6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18FF9CCB-CCA0-469A-9156-2A69F6988711}" type="parTrans" cxnId="{D132CA62-3323-4B87-8FA1-6BF6D97E91B4}">
      <dgm:prSet/>
      <dgm:spPr/>
    </dgm:pt>
    <dgm:pt modelId="{1D2CEAC4-B8BE-490C-A21E-82DD91C8E88B}" type="sibTrans" cxnId="{D132CA62-3323-4B87-8FA1-6BF6D97E91B4}">
      <dgm:prSet/>
      <dgm:spPr/>
    </dgm:pt>
    <dgm:pt modelId="{23C19DC6-C729-4F81-B355-7D66ACCC4C08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Презентация профессиональной деятельности через представление образовательного проекта.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509512D-3B22-4906-9232-E214CBEFCE9B}" type="parTrans" cxnId="{438F6227-27DE-43E4-BD7B-A89CCF431918}">
      <dgm:prSet/>
      <dgm:spPr/>
    </dgm:pt>
    <dgm:pt modelId="{8054CD02-CF9B-4731-A34A-2D9ADDD7E62C}" type="sibTrans" cxnId="{438F6227-27DE-43E4-BD7B-A89CCF431918}">
      <dgm:prSet/>
      <dgm:spPr/>
    </dgm:pt>
    <dgm:pt modelId="{7758C304-8042-410E-BD62-DEA4374A6CA3}" type="pres">
      <dgm:prSet presAssocID="{BEE5D343-B1B3-4460-9CA4-AD383470E9F9}" presName="linearFlow" presStyleCnt="0">
        <dgm:presLayoutVars>
          <dgm:dir/>
          <dgm:animLvl val="lvl"/>
          <dgm:resizeHandles val="exact"/>
        </dgm:presLayoutVars>
      </dgm:prSet>
      <dgm:spPr/>
    </dgm:pt>
    <dgm:pt modelId="{4F9C783B-6BF1-42AC-9821-290DBF2DA001}" type="pres">
      <dgm:prSet presAssocID="{D369DE18-7377-4D6F-9812-0129409D0425}" presName="composite" presStyleCnt="0"/>
      <dgm:spPr/>
    </dgm:pt>
    <dgm:pt modelId="{2E1B4F1A-F5B7-4D34-839E-00C7BFEB0DBB}" type="pres">
      <dgm:prSet presAssocID="{D369DE18-7377-4D6F-9812-0129409D0425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AEBA8BEC-D2EC-4FBB-A916-12477BF9F6DF}" type="pres">
      <dgm:prSet presAssocID="{D369DE18-7377-4D6F-9812-0129409D0425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DBA20E-C567-4214-8F7A-4A695C5BB2FF}" type="pres">
      <dgm:prSet presAssocID="{5EDA2F8F-A145-45A8-A6EA-A17F785B2A9B}" presName="sp" presStyleCnt="0"/>
      <dgm:spPr/>
    </dgm:pt>
    <dgm:pt modelId="{B2E5FE52-D8B8-4B38-A179-A9D68E5FB27C}" type="pres">
      <dgm:prSet presAssocID="{0D0FF2C4-FC42-4A6E-9CDA-E46C80582EF4}" presName="composite" presStyleCnt="0"/>
      <dgm:spPr/>
    </dgm:pt>
    <dgm:pt modelId="{9020311C-D5BE-447C-97F0-11B6331064D3}" type="pres">
      <dgm:prSet presAssocID="{0D0FF2C4-FC42-4A6E-9CDA-E46C80582EF4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43D15E6E-C09D-4094-BE58-BCA33F302D45}" type="pres">
      <dgm:prSet presAssocID="{0D0FF2C4-FC42-4A6E-9CDA-E46C80582EF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B0AE55-9AB8-46EF-A3C1-0D50142AE7F1}" type="pres">
      <dgm:prSet presAssocID="{CF4A4A9A-1304-4592-A69D-F73D2F435F7B}" presName="sp" presStyleCnt="0"/>
      <dgm:spPr/>
    </dgm:pt>
    <dgm:pt modelId="{65A71B59-BB2A-4FDC-8B41-9340FEA676E3}" type="pres">
      <dgm:prSet presAssocID="{828D7548-6D70-4F46-8F10-93C06F92F5C8}" presName="composite" presStyleCnt="0"/>
      <dgm:spPr/>
    </dgm:pt>
    <dgm:pt modelId="{EA1702B2-FE2F-4BC3-B2D3-A39031C21A7B}" type="pres">
      <dgm:prSet presAssocID="{828D7548-6D70-4F46-8F10-93C06F92F5C8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3AB65E8E-E379-450C-8886-096CEC2809E9}" type="pres">
      <dgm:prSet presAssocID="{828D7548-6D70-4F46-8F10-93C06F92F5C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075E79-1241-471E-B13D-3AD2109552FE}" type="pres">
      <dgm:prSet presAssocID="{45F4457E-3859-4E6B-8711-D69E4F1258CE}" presName="sp" presStyleCnt="0"/>
      <dgm:spPr/>
    </dgm:pt>
    <dgm:pt modelId="{3A4FBFAB-995C-44A8-9159-814D8C2CE5B5}" type="pres">
      <dgm:prSet presAssocID="{3F8437CF-7381-4740-9AB1-65053A0999B6}" presName="composite" presStyleCnt="0"/>
      <dgm:spPr/>
    </dgm:pt>
    <dgm:pt modelId="{E140557E-EC0F-477B-AC8E-EC06B8485504}" type="pres">
      <dgm:prSet presAssocID="{3F8437CF-7381-4740-9AB1-65053A0999B6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66AA2B85-19EE-4A42-8BFF-323424C3EA63}" type="pres">
      <dgm:prSet presAssocID="{3F8437CF-7381-4740-9AB1-65053A0999B6}" presName="descendantText" presStyleLbl="alignAcc1" presStyleIdx="3" presStyleCnt="4" custLinFactNeighborX="-532" custLinFactNeighborY="-3114">
        <dgm:presLayoutVars>
          <dgm:bulletEnabled val="1"/>
        </dgm:presLayoutVars>
      </dgm:prSet>
      <dgm:spPr/>
    </dgm:pt>
  </dgm:ptLst>
  <dgm:cxnLst>
    <dgm:cxn modelId="{18929CD9-1245-462A-8CB7-AA10962A4E29}" srcId="{BEE5D343-B1B3-4460-9CA4-AD383470E9F9}" destId="{828D7548-6D70-4F46-8F10-93C06F92F5C8}" srcOrd="2" destOrd="0" parTransId="{BDD38C72-3039-4B3E-9349-501709EBE27D}" sibTransId="{45F4457E-3859-4E6B-8711-D69E4F1258CE}"/>
    <dgm:cxn modelId="{E088DD46-7E96-415E-9D51-B91529F7C380}" srcId="{0D0FF2C4-FC42-4A6E-9CDA-E46C80582EF4}" destId="{D7403284-DAA7-498C-BBBF-6098C83F26A4}" srcOrd="0" destOrd="0" parTransId="{27C24F53-680D-4387-A72D-BC18C9406575}" sibTransId="{7ED91A23-BA8D-4C38-97BA-620C7775EACA}"/>
    <dgm:cxn modelId="{55161333-5D9F-4708-95B9-8A45793D015A}" type="presOf" srcId="{0D0FF2C4-FC42-4A6E-9CDA-E46C80582EF4}" destId="{9020311C-D5BE-447C-97F0-11B6331064D3}" srcOrd="0" destOrd="0" presId="urn:microsoft.com/office/officeart/2005/8/layout/chevron2"/>
    <dgm:cxn modelId="{6D1817B6-769D-4CD7-AFF1-9BC5FE0AB84A}" type="presOf" srcId="{828D7548-6D70-4F46-8F10-93C06F92F5C8}" destId="{EA1702B2-FE2F-4BC3-B2D3-A39031C21A7B}" srcOrd="0" destOrd="0" presId="urn:microsoft.com/office/officeart/2005/8/layout/chevron2"/>
    <dgm:cxn modelId="{366CD739-1A0D-4663-9886-864755BB5975}" type="presOf" srcId="{3F8437CF-7381-4740-9AB1-65053A0999B6}" destId="{E140557E-EC0F-477B-AC8E-EC06B8485504}" srcOrd="0" destOrd="0" presId="urn:microsoft.com/office/officeart/2005/8/layout/chevron2"/>
    <dgm:cxn modelId="{6FC23D78-ABB3-4BAF-808A-90F1590A5FC8}" srcId="{D369DE18-7377-4D6F-9812-0129409D0425}" destId="{22846F4F-ADAB-4E59-9AC9-043E2395A86E}" srcOrd="0" destOrd="0" parTransId="{BC7B35EA-BA6B-45A4-B0B4-2F9780F0BC1B}" sibTransId="{4516D197-FA1A-4073-87EF-170CA800B2D3}"/>
    <dgm:cxn modelId="{6160E048-7963-4C24-A96D-AB07A4054734}" srcId="{BEE5D343-B1B3-4460-9CA4-AD383470E9F9}" destId="{0D0FF2C4-FC42-4A6E-9CDA-E46C80582EF4}" srcOrd="1" destOrd="0" parTransId="{9CD6387D-C2A8-46D4-93D1-A740D42A342A}" sibTransId="{CF4A4A9A-1304-4592-A69D-F73D2F435F7B}"/>
    <dgm:cxn modelId="{2098AB55-49AC-45D0-9F1B-C6A45F6203DC}" type="presOf" srcId="{BEE5D343-B1B3-4460-9CA4-AD383470E9F9}" destId="{7758C304-8042-410E-BD62-DEA4374A6CA3}" srcOrd="0" destOrd="0" presId="urn:microsoft.com/office/officeart/2005/8/layout/chevron2"/>
    <dgm:cxn modelId="{7A17DCDB-BEA8-4603-83DA-6E472F1FBB76}" srcId="{BEE5D343-B1B3-4460-9CA4-AD383470E9F9}" destId="{D369DE18-7377-4D6F-9812-0129409D0425}" srcOrd="0" destOrd="0" parTransId="{0E38449B-694C-4E2D-A7FA-1E1C2D702B71}" sibTransId="{5EDA2F8F-A145-45A8-A6EA-A17F785B2A9B}"/>
    <dgm:cxn modelId="{5049AB3A-FD88-4438-987B-16BCF1879BF7}" type="presOf" srcId="{23C19DC6-C729-4F81-B355-7D66ACCC4C08}" destId="{66AA2B85-19EE-4A42-8BFF-323424C3EA63}" srcOrd="0" destOrd="0" presId="urn:microsoft.com/office/officeart/2005/8/layout/chevron2"/>
    <dgm:cxn modelId="{28FBEF1E-5534-46C4-A0E9-11C1B7B2E40B}" type="presOf" srcId="{741AB72F-2116-4607-9C78-CE54384D7D4D}" destId="{3AB65E8E-E379-450C-8886-096CEC2809E9}" srcOrd="0" destOrd="0" presId="urn:microsoft.com/office/officeart/2005/8/layout/chevron2"/>
    <dgm:cxn modelId="{D132CA62-3323-4B87-8FA1-6BF6D97E91B4}" srcId="{BEE5D343-B1B3-4460-9CA4-AD383470E9F9}" destId="{3F8437CF-7381-4740-9AB1-65053A0999B6}" srcOrd="3" destOrd="0" parTransId="{18FF9CCB-CCA0-469A-9156-2A69F6988711}" sibTransId="{1D2CEAC4-B8BE-490C-A21E-82DD91C8E88B}"/>
    <dgm:cxn modelId="{90EFF3F3-CF0F-433D-AEE7-55A43838BE3C}" type="presOf" srcId="{D7403284-DAA7-498C-BBBF-6098C83F26A4}" destId="{43D15E6E-C09D-4094-BE58-BCA33F302D45}" srcOrd="0" destOrd="0" presId="urn:microsoft.com/office/officeart/2005/8/layout/chevron2"/>
    <dgm:cxn modelId="{0EE51B64-4469-4559-8D2F-7281D3EE1421}" type="presOf" srcId="{22846F4F-ADAB-4E59-9AC9-043E2395A86E}" destId="{AEBA8BEC-D2EC-4FBB-A916-12477BF9F6DF}" srcOrd="0" destOrd="0" presId="urn:microsoft.com/office/officeart/2005/8/layout/chevron2"/>
    <dgm:cxn modelId="{F76B5077-27D2-4045-8AE6-B214601583A2}" srcId="{828D7548-6D70-4F46-8F10-93C06F92F5C8}" destId="{741AB72F-2116-4607-9C78-CE54384D7D4D}" srcOrd="0" destOrd="0" parTransId="{9FFA7693-284B-4D32-89B3-C7E6DD66CD51}" sibTransId="{545C188D-AE34-47A0-9914-713E81CBCD45}"/>
    <dgm:cxn modelId="{438F6227-27DE-43E4-BD7B-A89CCF431918}" srcId="{3F8437CF-7381-4740-9AB1-65053A0999B6}" destId="{23C19DC6-C729-4F81-B355-7D66ACCC4C08}" srcOrd="0" destOrd="0" parTransId="{0509512D-3B22-4906-9232-E214CBEFCE9B}" sibTransId="{8054CD02-CF9B-4731-A34A-2D9ADDD7E62C}"/>
    <dgm:cxn modelId="{E0354619-DD03-4465-83CB-3A1F812FE965}" type="presOf" srcId="{D369DE18-7377-4D6F-9812-0129409D0425}" destId="{2E1B4F1A-F5B7-4D34-839E-00C7BFEB0DBB}" srcOrd="0" destOrd="0" presId="urn:microsoft.com/office/officeart/2005/8/layout/chevron2"/>
    <dgm:cxn modelId="{118F9681-6D5F-48B1-8A4F-E26428A2636C}" type="presParOf" srcId="{7758C304-8042-410E-BD62-DEA4374A6CA3}" destId="{4F9C783B-6BF1-42AC-9821-290DBF2DA001}" srcOrd="0" destOrd="0" presId="urn:microsoft.com/office/officeart/2005/8/layout/chevron2"/>
    <dgm:cxn modelId="{EE2D33D5-FCBC-4FE1-9D3C-FAAAA0BCE69A}" type="presParOf" srcId="{4F9C783B-6BF1-42AC-9821-290DBF2DA001}" destId="{2E1B4F1A-F5B7-4D34-839E-00C7BFEB0DBB}" srcOrd="0" destOrd="0" presId="urn:microsoft.com/office/officeart/2005/8/layout/chevron2"/>
    <dgm:cxn modelId="{FFC4AABA-6C67-4DCF-8CCC-7EB5A30B3A86}" type="presParOf" srcId="{4F9C783B-6BF1-42AC-9821-290DBF2DA001}" destId="{AEBA8BEC-D2EC-4FBB-A916-12477BF9F6DF}" srcOrd="1" destOrd="0" presId="urn:microsoft.com/office/officeart/2005/8/layout/chevron2"/>
    <dgm:cxn modelId="{F8298FC5-942E-48D7-ABCE-97F0B034347C}" type="presParOf" srcId="{7758C304-8042-410E-BD62-DEA4374A6CA3}" destId="{B1DBA20E-C567-4214-8F7A-4A695C5BB2FF}" srcOrd="1" destOrd="0" presId="urn:microsoft.com/office/officeart/2005/8/layout/chevron2"/>
    <dgm:cxn modelId="{4639CAF8-937E-4473-9751-E87538576E67}" type="presParOf" srcId="{7758C304-8042-410E-BD62-DEA4374A6CA3}" destId="{B2E5FE52-D8B8-4B38-A179-A9D68E5FB27C}" srcOrd="2" destOrd="0" presId="urn:microsoft.com/office/officeart/2005/8/layout/chevron2"/>
    <dgm:cxn modelId="{C4A734CB-4D2D-4010-BC7C-F6B707D447BB}" type="presParOf" srcId="{B2E5FE52-D8B8-4B38-A179-A9D68E5FB27C}" destId="{9020311C-D5BE-447C-97F0-11B6331064D3}" srcOrd="0" destOrd="0" presId="urn:microsoft.com/office/officeart/2005/8/layout/chevron2"/>
    <dgm:cxn modelId="{7011ADD6-C59D-40B2-9835-120C43D828CC}" type="presParOf" srcId="{B2E5FE52-D8B8-4B38-A179-A9D68E5FB27C}" destId="{43D15E6E-C09D-4094-BE58-BCA33F302D45}" srcOrd="1" destOrd="0" presId="urn:microsoft.com/office/officeart/2005/8/layout/chevron2"/>
    <dgm:cxn modelId="{5D02998B-F426-43E7-90D4-098CB4DC9047}" type="presParOf" srcId="{7758C304-8042-410E-BD62-DEA4374A6CA3}" destId="{B4B0AE55-9AB8-46EF-A3C1-0D50142AE7F1}" srcOrd="3" destOrd="0" presId="urn:microsoft.com/office/officeart/2005/8/layout/chevron2"/>
    <dgm:cxn modelId="{E59C11FE-0E75-449E-8538-63E32BE4E99A}" type="presParOf" srcId="{7758C304-8042-410E-BD62-DEA4374A6CA3}" destId="{65A71B59-BB2A-4FDC-8B41-9340FEA676E3}" srcOrd="4" destOrd="0" presId="urn:microsoft.com/office/officeart/2005/8/layout/chevron2"/>
    <dgm:cxn modelId="{B6C8045E-4D0E-4BB1-9FC5-AF26955D8524}" type="presParOf" srcId="{65A71B59-BB2A-4FDC-8B41-9340FEA676E3}" destId="{EA1702B2-FE2F-4BC3-B2D3-A39031C21A7B}" srcOrd="0" destOrd="0" presId="urn:microsoft.com/office/officeart/2005/8/layout/chevron2"/>
    <dgm:cxn modelId="{D0BFF78C-43B0-4031-84B4-C38F04A3952F}" type="presParOf" srcId="{65A71B59-BB2A-4FDC-8B41-9340FEA676E3}" destId="{3AB65E8E-E379-450C-8886-096CEC2809E9}" srcOrd="1" destOrd="0" presId="urn:microsoft.com/office/officeart/2005/8/layout/chevron2"/>
    <dgm:cxn modelId="{836DA482-D069-43C2-A382-AC5DB95C2110}" type="presParOf" srcId="{7758C304-8042-410E-BD62-DEA4374A6CA3}" destId="{85075E79-1241-471E-B13D-3AD2109552FE}" srcOrd="5" destOrd="0" presId="urn:microsoft.com/office/officeart/2005/8/layout/chevron2"/>
    <dgm:cxn modelId="{8D0797C4-B265-412B-807C-6E289A0D0F0A}" type="presParOf" srcId="{7758C304-8042-410E-BD62-DEA4374A6CA3}" destId="{3A4FBFAB-995C-44A8-9159-814D8C2CE5B5}" srcOrd="6" destOrd="0" presId="urn:microsoft.com/office/officeart/2005/8/layout/chevron2"/>
    <dgm:cxn modelId="{8BB39622-69EC-4B2F-BEA6-A89DE71DAE7D}" type="presParOf" srcId="{3A4FBFAB-995C-44A8-9159-814D8C2CE5B5}" destId="{E140557E-EC0F-477B-AC8E-EC06B8485504}" srcOrd="0" destOrd="0" presId="urn:microsoft.com/office/officeart/2005/8/layout/chevron2"/>
    <dgm:cxn modelId="{E398CB19-EA19-417A-9AC9-74F051E0A702}" type="presParOf" srcId="{3A4FBFAB-995C-44A8-9159-814D8C2CE5B5}" destId="{66AA2B85-19EE-4A42-8BFF-323424C3EA63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E979C-ED35-4517-8265-D8AE0CE0B483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0E028-E0F9-4E68-8BED-78C8080F1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0E028-E0F9-4E68-8BED-78C8080F188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ла\Desktop\фо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785817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Муниципальное бюджетное дошкольное учреждение                         «Детский сад № 5 «Золотая рыбка»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57364"/>
            <a:ext cx="6400800" cy="2214578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Проект                  «Учимся общению»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9124" y="4071942"/>
            <a:ext cx="3571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latin typeface="Monotype Corsiva" pitchFamily="66" charset="0"/>
              </a:rPr>
              <a:t>Выполнила воспитатель</a:t>
            </a:r>
            <a:r>
              <a:rPr lang="en-US" sz="2400" b="1" dirty="0" smtClean="0">
                <a:latin typeface="Monotype Corsiva" pitchFamily="66" charset="0"/>
              </a:rPr>
              <a:t> </a:t>
            </a:r>
            <a:r>
              <a:rPr lang="ru-RU" sz="2400" b="1" dirty="0" smtClean="0">
                <a:latin typeface="Monotype Corsiva" pitchFamily="66" charset="0"/>
              </a:rPr>
              <a:t>               </a:t>
            </a:r>
            <a:r>
              <a:rPr lang="en-US" sz="2400" b="1" dirty="0" smtClean="0">
                <a:latin typeface="Monotype Corsiva" pitchFamily="66" charset="0"/>
              </a:rPr>
              <a:t>I </a:t>
            </a:r>
            <a:r>
              <a:rPr lang="ru-RU" sz="2400" b="1" dirty="0" smtClean="0">
                <a:latin typeface="Monotype Corsiva" pitchFamily="66" charset="0"/>
              </a:rPr>
              <a:t>квалификационной категории                  Шувалова Н.В. 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5643579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Monotype Corsiva" pitchFamily="66" charset="0"/>
              </a:rPr>
              <a:t>г. Богородск</a:t>
            </a:r>
          </a:p>
          <a:p>
            <a:pPr algn="ctr"/>
            <a:r>
              <a:rPr lang="ru-RU" sz="2400" b="1" dirty="0" smtClean="0">
                <a:latin typeface="Monotype Corsiva" pitchFamily="66" charset="0"/>
              </a:rPr>
              <a:t>2015 год</a:t>
            </a:r>
            <a:endParaRPr lang="ru-RU" sz="2400" b="1" dirty="0">
              <a:latin typeface="Monotype Corsiva" pitchFamily="66" charset="0"/>
            </a:endParaRPr>
          </a:p>
        </p:txBody>
      </p:sp>
      <p:pic>
        <p:nvPicPr>
          <p:cNvPr id="3074" name="Picture 2" descr="F:\белочка все фото\IMG_80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1" y="3786190"/>
            <a:ext cx="3000395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Формы работы                           с детьми: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5984" y="1785926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НОД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2357430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Пословицы и поговорки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3500438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Сюжетно-ролевые игры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4643446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Игры с телефоном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285984" y="4929198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Игры-драматизации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86314" y="4929198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Игровые диалоги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000892" y="4643446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Дидактические игры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000892" y="3500438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Настольный театр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000892" y="2357430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Чтение художественной литературы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43438" y="1857364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Ситуации общения</a:t>
            </a:r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rot="10800000">
            <a:off x="2143108" y="3071810"/>
            <a:ext cx="1785950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4338" idx="1"/>
            <a:endCxn id="11" idx="3"/>
          </p:cNvCxnSpPr>
          <p:nvPr/>
        </p:nvCxnSpPr>
        <p:spPr>
          <a:xfrm rot="10800000" flipV="1">
            <a:off x="2143108" y="3881441"/>
            <a:ext cx="1785950" cy="833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 flipV="1">
            <a:off x="2143108" y="4071942"/>
            <a:ext cx="1785950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5214942" y="3000372"/>
            <a:ext cx="1714512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4338" idx="3"/>
          </p:cNvCxnSpPr>
          <p:nvPr/>
        </p:nvCxnSpPr>
        <p:spPr>
          <a:xfrm flipV="1">
            <a:off x="5357818" y="3786190"/>
            <a:ext cx="1643074" cy="9525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429256" y="4143380"/>
            <a:ext cx="1571636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10800000" flipV="1">
            <a:off x="2857488" y="4429132"/>
            <a:ext cx="1071570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357818" y="4500570"/>
            <a:ext cx="857256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Управляющая кнопка: домой 45">
            <a:hlinkClick r:id="rId2" action="ppaction://hlinksldjump" highlightClick="1"/>
          </p:cNvPr>
          <p:cNvSpPr/>
          <p:nvPr/>
        </p:nvSpPr>
        <p:spPr>
          <a:xfrm>
            <a:off x="8358214" y="6215082"/>
            <a:ext cx="500066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338" name="Picture 2" descr="F:\Фото гр. Белочка\IMG_01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2928934"/>
            <a:ext cx="1428760" cy="1905013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</p:pic>
      <p:cxnSp>
        <p:nvCxnSpPr>
          <p:cNvPr id="66" name="Прямая со стрелкой 65"/>
          <p:cNvCxnSpPr/>
          <p:nvPr/>
        </p:nvCxnSpPr>
        <p:spPr>
          <a:xfrm rot="10800000">
            <a:off x="3500430" y="2714620"/>
            <a:ext cx="428628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V="1">
            <a:off x="5357818" y="2786058"/>
            <a:ext cx="490542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Формы работы                        с родителями: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0" y="1785926"/>
            <a:ext cx="2143140" cy="2000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родительские собрания</a:t>
            </a:r>
            <a:endParaRPr lang="ru-RU" dirty="0"/>
          </a:p>
        </p:txBody>
      </p:sp>
      <p:sp>
        <p:nvSpPr>
          <p:cNvPr id="9" name="Вертикальный свиток 8"/>
          <p:cNvSpPr/>
          <p:nvPr/>
        </p:nvSpPr>
        <p:spPr>
          <a:xfrm>
            <a:off x="2357422" y="1785926"/>
            <a:ext cx="2143140" cy="2000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«круглый стол» по проблеме</a:t>
            </a:r>
            <a:endParaRPr lang="ru-RU" dirty="0"/>
          </a:p>
        </p:txBody>
      </p:sp>
      <p:sp>
        <p:nvSpPr>
          <p:cNvPr id="10" name="Вертикальный свиток 9"/>
          <p:cNvSpPr/>
          <p:nvPr/>
        </p:nvSpPr>
        <p:spPr>
          <a:xfrm>
            <a:off x="0" y="4429132"/>
            <a:ext cx="2143140" cy="2000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дни открытых дверей</a:t>
            </a:r>
            <a:endParaRPr lang="ru-RU" dirty="0"/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2285984" y="4429132"/>
            <a:ext cx="2143140" cy="2000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домашние задания на тему «Давай поговорим»</a:t>
            </a:r>
            <a:endParaRPr lang="ru-RU" dirty="0"/>
          </a:p>
        </p:txBody>
      </p:sp>
      <p:sp>
        <p:nvSpPr>
          <p:cNvPr id="12" name="Вертикальный свиток 11"/>
          <p:cNvSpPr/>
          <p:nvPr/>
        </p:nvSpPr>
        <p:spPr>
          <a:xfrm>
            <a:off x="4714876" y="4429132"/>
            <a:ext cx="2143140" cy="2000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опросные методы (анкеты, тесты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3" name="Вертикальный свиток 12"/>
          <p:cNvSpPr/>
          <p:nvPr/>
        </p:nvSpPr>
        <p:spPr>
          <a:xfrm>
            <a:off x="6858016" y="4429132"/>
            <a:ext cx="2285984" cy="2000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использование </a:t>
            </a:r>
            <a:r>
              <a:rPr lang="ru-RU" dirty="0" err="1" smtClean="0"/>
              <a:t>информацион-ных</a:t>
            </a:r>
            <a:r>
              <a:rPr lang="ru-RU" dirty="0" smtClean="0"/>
              <a:t> </a:t>
            </a:r>
            <a:r>
              <a:rPr lang="ru-RU" dirty="0" smtClean="0"/>
              <a:t>стендов, папок-передвижек</a:t>
            </a:r>
            <a:endParaRPr lang="ru-RU" dirty="0"/>
          </a:p>
        </p:txBody>
      </p:sp>
      <p:sp>
        <p:nvSpPr>
          <p:cNvPr id="14" name="Вертикальный свиток 13"/>
          <p:cNvSpPr/>
          <p:nvPr/>
        </p:nvSpPr>
        <p:spPr>
          <a:xfrm>
            <a:off x="4786314" y="1785926"/>
            <a:ext cx="2143140" cy="2000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практическое решение и разыгрывание проблемных ситуаций</a:t>
            </a:r>
            <a:endParaRPr lang="ru-RU" dirty="0"/>
          </a:p>
        </p:txBody>
      </p:sp>
      <p:sp>
        <p:nvSpPr>
          <p:cNvPr id="15" name="Вертикальный свиток 14"/>
          <p:cNvSpPr/>
          <p:nvPr/>
        </p:nvSpPr>
        <p:spPr>
          <a:xfrm>
            <a:off x="6858016" y="1785926"/>
            <a:ext cx="2285984" cy="20002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педагогические консультации с родителями (</a:t>
            </a:r>
            <a:r>
              <a:rPr lang="ru-RU" dirty="0" err="1" smtClean="0"/>
              <a:t>индивидуаль-ные</a:t>
            </a:r>
            <a:r>
              <a:rPr lang="ru-RU" dirty="0" smtClean="0"/>
              <a:t>, </a:t>
            </a:r>
            <a:r>
              <a:rPr lang="ru-RU" dirty="0" smtClean="0"/>
              <a:t>общие)</a:t>
            </a:r>
            <a:endParaRPr lang="ru-RU" dirty="0"/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8572528" y="6572272"/>
            <a:ext cx="357190" cy="2857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Совместная деятельность детей и родителей: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Управляющая кнопка: домой 5">
            <a:hlinkClick r:id="rId6" action="ppaction://hlinksldjump" highlightClick="1"/>
          </p:cNvPr>
          <p:cNvSpPr/>
          <p:nvPr/>
        </p:nvSpPr>
        <p:spPr>
          <a:xfrm>
            <a:off x="8429652" y="6429396"/>
            <a:ext cx="428628" cy="4286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Взаимодействие                      со специалистами: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78592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домой 4">
            <a:hlinkClick r:id="rId6" action="ppaction://hlinksldjump" highlightClick="1"/>
          </p:cNvPr>
          <p:cNvSpPr/>
          <p:nvPr/>
        </p:nvSpPr>
        <p:spPr>
          <a:xfrm>
            <a:off x="8358214" y="6357958"/>
            <a:ext cx="500066" cy="5000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latin typeface="Monotype Corsiva" pitchFamily="66" charset="0"/>
              </a:rPr>
              <a:t>IV </a:t>
            </a:r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этап – «Заключительный»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Вывод: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проведённой работы с детьми и анкетирования родителей говорит о том, что цель моей работы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достигнута.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приобрели умение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применять речевой навык в повседневной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жизни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многих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снята напряжённость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скованность, закомплексованность </a:t>
            </a:r>
            <a:r>
              <a:rPr lang="ru-RU" dirty="0" smtClean="0"/>
              <a:t>во время речевого </a:t>
            </a:r>
            <a:r>
              <a:rPr lang="ru-RU" dirty="0" smtClean="0"/>
              <a:t>общения</a:t>
            </a:r>
            <a:r>
              <a:rPr lang="ru-RU" dirty="0" smtClean="0"/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 для развития коммуникативного взаимодействия педагогов, детей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родителей, повысился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психолого-педагогических знаний родителей по проблеме речевого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общения.</a:t>
            </a:r>
            <a:r>
              <a:rPr lang="ru-RU" dirty="0" smtClean="0"/>
              <a:t>   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Общение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«Ввести ребёнка в мир человеческих отношений — одна из важных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задач   воспитания   личности ребёнка  дошкольного  возраста»</a:t>
            </a:r>
          </a:p>
          <a:p>
            <a:pPr algn="r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              В.А. Сухомлинский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Взаимные отношения, деловая или дружеская связь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Актуальность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811715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общения (коммуникации) в настоящее время занимает одно из ведущих мест в исследованиях философов, социологов, педагогов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психологов.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того, как сложатся отношения ребенка в первом в его жизни коллективе, то есть группе детского сада, во многом зависит дальнейшее социальное и личностное развитие, а значит и его дальнейшая судьба.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Цель: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раскрытие потенциальных возможностей речевого общения ребёнка.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Задачи:</a:t>
            </a:r>
            <a:endParaRPr lang="ru-RU" sz="6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-928726" y="857232"/>
          <a:ext cx="10644262" cy="600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Условия реализации проекта: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latin typeface="Monotype Corsiva" pitchFamily="66" charset="0"/>
              </a:rPr>
              <a:t>I</a:t>
            </a:r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 этап – «Организационный»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latin typeface="Monotype Corsiva" pitchFamily="66" charset="0"/>
              </a:rPr>
              <a:t>II</a:t>
            </a:r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 этап – «Исследовательский»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latin typeface="Monotype Corsiva" pitchFamily="66" charset="0"/>
              </a:rPr>
              <a:t>III</a:t>
            </a:r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 этап – «Основной»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далее 4">
            <a:hlinkClick r:id="rId6" action="ppaction://hlinksldjump" highlightClick="1"/>
          </p:cNvPr>
          <p:cNvSpPr/>
          <p:nvPr/>
        </p:nvSpPr>
        <p:spPr>
          <a:xfrm>
            <a:off x="8143900" y="6429396"/>
            <a:ext cx="642942" cy="4286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654</Words>
  <PresentationFormat>Экран (4:3)</PresentationFormat>
  <Paragraphs>115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Муниципальное бюджетное дошкольное учреждение                         «Детский сад № 5 «Золотая рыбка»</vt:lpstr>
      <vt:lpstr>Общение</vt:lpstr>
      <vt:lpstr>Актуальность</vt:lpstr>
      <vt:lpstr>Цель:</vt:lpstr>
      <vt:lpstr>Задачи:</vt:lpstr>
      <vt:lpstr>Условия реализации проекта:</vt:lpstr>
      <vt:lpstr>I этап – «Организационный»</vt:lpstr>
      <vt:lpstr>II этап – «Исследовательский»</vt:lpstr>
      <vt:lpstr>III этап – «Основной»</vt:lpstr>
      <vt:lpstr>Формы работы                           с детьми:</vt:lpstr>
      <vt:lpstr>Формы работы                        с родителями:</vt:lpstr>
      <vt:lpstr>Совместная деятельность детей и родителей:</vt:lpstr>
      <vt:lpstr>Взаимодействие                      со специалистами:</vt:lpstr>
      <vt:lpstr>IV этап – «Заключительный»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учреждение                         «Детский сад № 5 «Золотая рыбка»</dc:title>
  <dc:creator>Алла</dc:creator>
  <cp:lastModifiedBy>Алла</cp:lastModifiedBy>
  <cp:revision>25</cp:revision>
  <dcterms:created xsi:type="dcterms:W3CDTF">2015-06-01T18:01:55Z</dcterms:created>
  <dcterms:modified xsi:type="dcterms:W3CDTF">2015-06-03T08:22:54Z</dcterms:modified>
</cp:coreProperties>
</file>