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2" r:id="rId4"/>
    <p:sldId id="263" r:id="rId5"/>
    <p:sldId id="260" r:id="rId6"/>
    <p:sldId id="257" r:id="rId7"/>
    <p:sldId id="258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5270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A223F-155D-4ABA-BAB8-B69A4B1C96BA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EC1CE-0FCF-473E-9C33-38E7CB2C92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EC1CE-0FCF-473E-9C33-38E7CB2C927F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772400" cy="1143007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учреждение                         «Детский сад № 5 «Золотая рыбка»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Родительское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собрание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400800" cy="3067056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Тема: «Общение детей     со сверстниками</a:t>
            </a:r>
            <a:r>
              <a:rPr lang="ru-RU" sz="4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4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00562" y="4000504"/>
            <a:ext cx="35719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Выполнила воспитатель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квалификационной категории                  Шувалова Н.В. 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5143512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г. Богородск</a:t>
            </a:r>
          </a:p>
          <a:p>
            <a:pPr algn="ctr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2015 год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</a:t>
            </a: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ru-RU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928802"/>
            <a:ext cx="8229600" cy="278608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Привлечь внимание родителей                     к проблеме общения детей.</a:t>
            </a:r>
          </a:p>
          <a:p>
            <a:endParaRPr lang="ru-RU" dirty="0"/>
          </a:p>
        </p:txBody>
      </p:sp>
      <p:pic>
        <p:nvPicPr>
          <p:cNvPr id="4" name="Picture 2" descr="F:\Фото гр. Белочка\DSC012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1546" y="3672875"/>
            <a:ext cx="3619492" cy="25003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142984"/>
            <a:ext cx="8229600" cy="4525963"/>
          </a:xfrm>
        </p:spPr>
        <p:txBody>
          <a:bodyPr/>
          <a:lstStyle/>
          <a:p>
            <a:pPr lvl="0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показать значимость общения со сверстником для развития ребёнка;</a:t>
            </a:r>
          </a:p>
          <a:p>
            <a:pPr lvl="0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обратить внимание на проблемы общения детей;</a:t>
            </a:r>
          </a:p>
          <a:p>
            <a:pPr lvl="0"/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формировать родительские установки           на оказание эмоциональной и когнитивной (обучение социальным навыкам) помощи детям.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 разговора –   общение.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Умение общаться – это залог положительного эмоционального состояния человека. Неумение строить отношения ограничивает круг друзей, вызывает ощущение отверженности, может провоцировать личностные и поведенческие нарушения.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Упражнение                       «Пословицы»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85926"/>
            <a:ext cx="8229600" cy="4525963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Дерево держится корнями, а человек – друзьями.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Нет друга – ищи, а нашел – береги.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Друг за друга держаться – ничего не бояться.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Старый друг – лучше новых двух.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Упражнение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«Круг общения»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У ребенка довольно большой круг общения, который постоянно растет.</a:t>
            </a:r>
          </a:p>
          <a:p>
            <a:endParaRPr lang="ru-RU" dirty="0"/>
          </a:p>
        </p:txBody>
      </p:sp>
      <p:pic>
        <p:nvPicPr>
          <p:cNvPr id="1026" name="Picture 2" descr="F:\Фото гр. Белочка\DSC012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63756">
            <a:off x="6199604" y="1803342"/>
            <a:ext cx="2643206" cy="22655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F:\Фото гр. Белочка\DSC012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446403">
            <a:off x="519902" y="1728259"/>
            <a:ext cx="2643206" cy="23038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F:\Фото гр. Белочка\DSC0128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2214554"/>
            <a:ext cx="2143140" cy="16073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 </a:t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общения детей со сверстниками :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разнообразие коммуникативных действий. В общении со сверстником дети производят много действий и обращений, которые редко встречаются в контактах со взрослыми: спорят, навязывают свою волю,  приказывают, обманывают, жалеют.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 эмоциональная насыщенность. Дети проявляют в 9 - 10 раз больше экспрессивно - мимических проявлений. Дети чаще одобряют ровесника и чаще вступают с ним в конфликтные отношения, чем при взаимодействии со взрослым. При этом развиваются коммуникативные умения: вести диалог, спор; слышать и слушать; вставать на точку зрения другого; работать сообща для достижения общей цели.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нерегламентированность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Со взрослым  дети соблюдают общепринятые нормы  поведения,  а со сверстником  используют  раскованные действия: прыгают, кривляются, передразнивают, придумывают новые слова. Так ребёнок проявляет себя.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Упражнение 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«Трудная ситуация»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64305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Ребёнок жалуется 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«Саша  обзывается»,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«Катя  меня обижает», 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«Паша не играет со мной».</a:t>
            </a:r>
          </a:p>
          <a:p>
            <a:pPr>
              <a:buNone/>
            </a:pPr>
            <a:r>
              <a:rPr lang="ru-RU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Реакция родителя: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 вскипает, пытается сам разобраться с обидчиком вместо ребёнка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обращается к  воспитателю с просьбой решить проблему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 обращается к родителям обидчика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 успокаивает  «Не расстраивайся, уже всё прошло»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обвиняет  «сам виноват»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  принимает чувства ребёнка «Тебе  обидно»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«А ты попробуй с ним подружиться»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 вместе ищут пути выхода из конфликта.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Вывод: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дружбе есть хорошие и плохие периоды.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Умение справиться с конфликтом -  навык, которому должен научиться ребенок. 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Родители могут  поддерживать ребенка , но ребенок должен научиться разрешать проблему сам. </a:t>
            </a:r>
          </a:p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Родители должны помочь ребёнку  в этом.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80</TotalTime>
  <Words>419</Words>
  <PresentationFormat>Экран (4:3)</PresentationFormat>
  <Paragraphs>52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Муниципальное бюджетное дошкольное учреждение                         «Детский сад № 5 «Золотая рыбка» Родительское собрание</vt:lpstr>
      <vt:lpstr> Цель:</vt:lpstr>
      <vt:lpstr>Задачи:</vt:lpstr>
      <vt:lpstr>  Тема  разговора –   общение.  </vt:lpstr>
      <vt:lpstr>  Упражнение                       «Пословицы» </vt:lpstr>
      <vt:lpstr> Упражнение  «Круг общения» </vt:lpstr>
      <vt:lpstr>   Особенности общения детей со сверстниками : </vt:lpstr>
      <vt:lpstr>  Упражнение  «Трудная ситуация» </vt:lpstr>
      <vt:lpstr> Вывод: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</dc:title>
  <dc:creator>Наталья</dc:creator>
  <cp:lastModifiedBy>Алла</cp:lastModifiedBy>
  <cp:revision>11</cp:revision>
  <dcterms:created xsi:type="dcterms:W3CDTF">2015-03-01T18:37:57Z</dcterms:created>
  <dcterms:modified xsi:type="dcterms:W3CDTF">2015-06-06T16:07:17Z</dcterms:modified>
</cp:coreProperties>
</file>